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Anaheim"/>
      <p:regular r:id="rId29"/>
      <p:bold r:id="rId30"/>
    </p:embeddedFont>
    <p:embeddedFont>
      <p:font typeface="Assistant"/>
      <p:regular r:id="rId31"/>
      <p:bold r:id="rId32"/>
    </p:embeddedFont>
    <p:embeddedFont>
      <p:font typeface="Coda"/>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802E3DE-634A-405C-901C-C005E5208245}">
  <a:tblStyle styleId="{7802E3DE-634A-405C-901C-C005E520824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Anaheim-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Assistant-regular.fntdata"/><Relationship Id="rId30" Type="http://schemas.openxmlformats.org/officeDocument/2006/relationships/font" Target="fonts/Anaheim-bold.fntdata"/><Relationship Id="rId11" Type="http://schemas.openxmlformats.org/officeDocument/2006/relationships/slide" Target="slides/slide5.xml"/><Relationship Id="rId33" Type="http://schemas.openxmlformats.org/officeDocument/2006/relationships/font" Target="fonts/Coda-regular.fntdata"/><Relationship Id="rId10" Type="http://schemas.openxmlformats.org/officeDocument/2006/relationships/slide" Target="slides/slide4.xml"/><Relationship Id="rId32" Type="http://schemas.openxmlformats.org/officeDocument/2006/relationships/font" Target="fonts/Assistant-bold.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jpg>
</file>

<file path=ppt/media/image14.png>
</file>

<file path=ppt/media/image2.jpg>
</file>

<file path=ppt/media/image3.jpg>
</file>

<file path=ppt/media/image4.png>
</file>

<file path=ppt/media/image5.png>
</file>

<file path=ppt/media/image6.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ed5d2ff45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ed5d2ff45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724fdbbed1_4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724fdbbed1_4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724fdbbed1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3724fdbbed1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724fdbbed1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3724fdbbed1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724fdbbed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724fdbbed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724fdbbed1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724fdbbed1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724fdbbed1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724fdbbed1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724fdbbed1_4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724fdbbed1_4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4505fd99b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34505fd99b6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724fdbbed1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724fdbbed1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724fdbbed1_4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3724fdbbed1_4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ed5b760b6a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ed5b760b6a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724fdbbed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724fdbbed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800"/>
              </a:spcBef>
              <a:spcAft>
                <a:spcPts val="0"/>
              </a:spcAft>
              <a:buClr>
                <a:schemeClr val="dk1"/>
              </a:buClr>
              <a:buSzPts val="1100"/>
              <a:buFont typeface="Arial"/>
              <a:buNone/>
            </a:pPr>
            <a:r>
              <a:rPr lang="en" sz="1350">
                <a:solidFill>
                  <a:schemeClr val="dk1"/>
                </a:solidFill>
                <a:highlight>
                  <a:schemeClr val="lt1"/>
                </a:highlight>
              </a:rPr>
              <a:t>Imagine trying to predict a house's price (dependent variable) based on its size (in square feet), number of bedrooms, and location (independent variables). Multiple linear regression could help determine how much each factor contributes to the overall price. </a:t>
            </a:r>
            <a:endParaRPr sz="1350">
              <a:solidFill>
                <a:schemeClr val="dk1"/>
              </a:solidFill>
              <a:highlight>
                <a:schemeClr val="lt1"/>
              </a:highlight>
            </a:endParaRPr>
          </a:p>
          <a:p>
            <a:pPr indent="0" lvl="0" marL="0" rtl="0" algn="l">
              <a:spcBef>
                <a:spcPts val="150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72879b6ab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72879b6ab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800"/>
              </a:spcBef>
              <a:spcAft>
                <a:spcPts val="0"/>
              </a:spcAft>
              <a:buClr>
                <a:schemeClr val="dk1"/>
              </a:buClr>
              <a:buSzPts val="1100"/>
              <a:buFont typeface="Arial"/>
              <a:buNone/>
            </a:pPr>
            <a:r>
              <a:rPr lang="en" sz="1350">
                <a:solidFill>
                  <a:schemeClr val="dk1"/>
                </a:solidFill>
                <a:highlight>
                  <a:schemeClr val="lt1"/>
                </a:highlight>
              </a:rPr>
              <a:t>Imagine trying to predict a house's price (dependent variable) based on its size (in square feet), number of bedrooms, and location (independent variables). Multiple linear regression could help determine how much each factor contributes to the overall price. </a:t>
            </a:r>
            <a:endParaRPr sz="1350">
              <a:solidFill>
                <a:schemeClr val="dk1"/>
              </a:solidFill>
              <a:highlight>
                <a:schemeClr val="lt1"/>
              </a:highlight>
            </a:endParaRPr>
          </a:p>
          <a:p>
            <a:pPr indent="0" lvl="0" marL="0" rtl="0" algn="l">
              <a:spcBef>
                <a:spcPts val="150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34505fd99b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34505fd99b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ed5b760b6a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ed5b760b6a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ed5b760b6a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ed5b760b6a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724fdbbed1_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724fdbbed1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724fdbbed1_9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724fdbbed1_9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724fdbbed1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3724fdbbed1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ed75f95cf8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ed75f95cf8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ed75f95cf8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ed75f95cf8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1.png"/><Relationship Id="rId4" Type="http://schemas.openxmlformats.org/officeDocument/2006/relationships/hyperlink" Target="https://bit.ly/3A1uf1Q"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5721" l="5707" r="6069" t="5712"/>
          <a:stretch/>
        </p:blipFill>
        <p:spPr>
          <a:xfrm rot="5400000">
            <a:off x="-850850" y="851500"/>
            <a:ext cx="5142200" cy="3440500"/>
          </a:xfrm>
          <a:prstGeom prst="rect">
            <a:avLst/>
          </a:prstGeom>
          <a:noFill/>
          <a:ln>
            <a:noFill/>
          </a:ln>
        </p:spPr>
      </p:pic>
      <p:sp>
        <p:nvSpPr>
          <p:cNvPr id="10" name="Google Shape;10;p2"/>
          <p:cNvSpPr txBox="1"/>
          <p:nvPr>
            <p:ph type="ctrTitle"/>
          </p:nvPr>
        </p:nvSpPr>
        <p:spPr>
          <a:xfrm>
            <a:off x="3595675" y="1986350"/>
            <a:ext cx="4835100" cy="21822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91919"/>
              </a:buClr>
              <a:buSzPts val="5200"/>
              <a:buNone/>
              <a:defRPr sz="45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3595675" y="4168550"/>
            <a:ext cx="4835100" cy="4758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600">
                <a:solidFill>
                  <a:schemeClr val="dk1"/>
                </a:solidFill>
              </a:defRPr>
            </a:lvl1pPr>
            <a:lvl2pPr lvl="1" rtl="0" algn="ctr">
              <a:lnSpc>
                <a:spcPct val="115000"/>
              </a:lnSpc>
              <a:spcBef>
                <a:spcPts val="0"/>
              </a:spcBef>
              <a:spcAft>
                <a:spcPts val="0"/>
              </a:spcAft>
              <a:buSzPts val="1800"/>
              <a:buNone/>
              <a:defRPr sz="1800"/>
            </a:lvl2pPr>
            <a:lvl3pPr lvl="2" rtl="0" algn="ctr">
              <a:lnSpc>
                <a:spcPct val="115000"/>
              </a:lnSpc>
              <a:spcBef>
                <a:spcPts val="0"/>
              </a:spcBef>
              <a:spcAft>
                <a:spcPts val="0"/>
              </a:spcAft>
              <a:buSzPts val="1800"/>
              <a:buNone/>
              <a:defRPr sz="1800"/>
            </a:lvl3pPr>
            <a:lvl4pPr lvl="3" rtl="0" algn="ctr">
              <a:lnSpc>
                <a:spcPct val="115000"/>
              </a:lnSpc>
              <a:spcBef>
                <a:spcPts val="0"/>
              </a:spcBef>
              <a:spcAft>
                <a:spcPts val="0"/>
              </a:spcAft>
              <a:buSzPts val="1800"/>
              <a:buNone/>
              <a:defRPr sz="1800"/>
            </a:lvl4pPr>
            <a:lvl5pPr lvl="4" rtl="0" algn="ctr">
              <a:lnSpc>
                <a:spcPct val="115000"/>
              </a:lnSpc>
              <a:spcBef>
                <a:spcPts val="0"/>
              </a:spcBef>
              <a:spcAft>
                <a:spcPts val="0"/>
              </a:spcAft>
              <a:buSzPts val="1800"/>
              <a:buNone/>
              <a:defRPr sz="1800"/>
            </a:lvl5pPr>
            <a:lvl6pPr lvl="5" rtl="0" algn="ctr">
              <a:lnSpc>
                <a:spcPct val="115000"/>
              </a:lnSpc>
              <a:spcBef>
                <a:spcPts val="0"/>
              </a:spcBef>
              <a:spcAft>
                <a:spcPts val="0"/>
              </a:spcAft>
              <a:buSzPts val="1800"/>
              <a:buNone/>
              <a:defRPr sz="1800"/>
            </a:lvl6pPr>
            <a:lvl7pPr lvl="6" rtl="0" algn="ctr">
              <a:lnSpc>
                <a:spcPct val="115000"/>
              </a:lnSpc>
              <a:spcBef>
                <a:spcPts val="0"/>
              </a:spcBef>
              <a:spcAft>
                <a:spcPts val="0"/>
              </a:spcAft>
              <a:buSzPts val="1800"/>
              <a:buNone/>
              <a:defRPr sz="1800"/>
            </a:lvl7pPr>
            <a:lvl8pPr lvl="7" rtl="0" algn="ctr">
              <a:lnSpc>
                <a:spcPct val="115000"/>
              </a:lnSpc>
              <a:spcBef>
                <a:spcPts val="0"/>
              </a:spcBef>
              <a:spcAft>
                <a:spcPts val="0"/>
              </a:spcAft>
              <a:buSzPts val="1800"/>
              <a:buNone/>
              <a:defRPr sz="1800"/>
            </a:lvl8pPr>
            <a:lvl9pPr lvl="8" rtl="0" algn="ctr">
              <a:lnSpc>
                <a:spcPct val="115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8" name="Shape 58"/>
        <p:cNvGrpSpPr/>
        <p:nvPr/>
      </p:nvGrpSpPr>
      <p:grpSpPr>
        <a:xfrm>
          <a:off x="0" y="0"/>
          <a:ext cx="0" cy="0"/>
          <a:chOff x="0" y="0"/>
          <a:chExt cx="0" cy="0"/>
        </a:xfrm>
      </p:grpSpPr>
      <p:pic>
        <p:nvPicPr>
          <p:cNvPr id="59" name="Google Shape;59;p11"/>
          <p:cNvPicPr preferRelativeResize="0"/>
          <p:nvPr/>
        </p:nvPicPr>
        <p:blipFill rotWithShape="1">
          <a:blip r:embed="rId2">
            <a:alphaModFix/>
          </a:blip>
          <a:srcRect b="-10860" l="41273" r="0" t="10860"/>
          <a:stretch/>
        </p:blipFill>
        <p:spPr>
          <a:xfrm flipH="1" rot="-5400000">
            <a:off x="271499" y="-357376"/>
            <a:ext cx="5153172" cy="5848575"/>
          </a:xfrm>
          <a:prstGeom prst="rect">
            <a:avLst/>
          </a:prstGeom>
          <a:noFill/>
          <a:ln>
            <a:noFill/>
          </a:ln>
        </p:spPr>
      </p:pic>
      <p:pic>
        <p:nvPicPr>
          <p:cNvPr id="60" name="Google Shape;60;p11"/>
          <p:cNvPicPr preferRelativeResize="0"/>
          <p:nvPr/>
        </p:nvPicPr>
        <p:blipFill>
          <a:blip r:embed="rId3">
            <a:alphaModFix/>
          </a:blip>
          <a:stretch>
            <a:fillRect/>
          </a:stretch>
        </p:blipFill>
        <p:spPr>
          <a:xfrm>
            <a:off x="2406246" y="0"/>
            <a:ext cx="3659254" cy="5143499"/>
          </a:xfrm>
          <a:prstGeom prst="rect">
            <a:avLst/>
          </a:prstGeom>
          <a:noFill/>
          <a:ln>
            <a:noFill/>
          </a:ln>
        </p:spPr>
      </p:pic>
      <p:pic>
        <p:nvPicPr>
          <p:cNvPr id="61" name="Google Shape;61;p11"/>
          <p:cNvPicPr preferRelativeResize="0"/>
          <p:nvPr/>
        </p:nvPicPr>
        <p:blipFill>
          <a:blip r:embed="rId3">
            <a:alphaModFix/>
          </a:blip>
          <a:stretch>
            <a:fillRect/>
          </a:stretch>
        </p:blipFill>
        <p:spPr>
          <a:xfrm>
            <a:off x="2182221" y="0"/>
            <a:ext cx="3659254" cy="5143499"/>
          </a:xfrm>
          <a:prstGeom prst="rect">
            <a:avLst/>
          </a:prstGeom>
          <a:noFill/>
          <a:ln>
            <a:noFill/>
          </a:ln>
        </p:spPr>
      </p:pic>
      <p:sp>
        <p:nvSpPr>
          <p:cNvPr id="62" name="Google Shape;62;p11"/>
          <p:cNvSpPr txBox="1"/>
          <p:nvPr>
            <p:ph hasCustomPrompt="1" type="title"/>
          </p:nvPr>
        </p:nvSpPr>
        <p:spPr>
          <a:xfrm>
            <a:off x="3844375" y="1723725"/>
            <a:ext cx="4586400" cy="1163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9600"/>
              <a:buNone/>
              <a:defRPr sz="6000">
                <a:solidFill>
                  <a:schemeClr val="lt2"/>
                </a:solidFill>
              </a:defRPr>
            </a:lvl1pPr>
            <a:lvl2pPr lvl="1" rtl="0" algn="ctr">
              <a:spcBef>
                <a:spcPts val="0"/>
              </a:spcBef>
              <a:spcAft>
                <a:spcPts val="0"/>
              </a:spcAft>
              <a:buClr>
                <a:schemeClr val="lt2"/>
              </a:buClr>
              <a:buSzPts val="9600"/>
              <a:buNone/>
              <a:defRPr sz="9600">
                <a:solidFill>
                  <a:schemeClr val="lt2"/>
                </a:solidFill>
              </a:defRPr>
            </a:lvl2pPr>
            <a:lvl3pPr lvl="2" rtl="0" algn="ctr">
              <a:spcBef>
                <a:spcPts val="0"/>
              </a:spcBef>
              <a:spcAft>
                <a:spcPts val="0"/>
              </a:spcAft>
              <a:buClr>
                <a:schemeClr val="lt2"/>
              </a:buClr>
              <a:buSzPts val="9600"/>
              <a:buNone/>
              <a:defRPr sz="9600">
                <a:solidFill>
                  <a:schemeClr val="lt2"/>
                </a:solidFill>
              </a:defRPr>
            </a:lvl3pPr>
            <a:lvl4pPr lvl="3" rtl="0" algn="ctr">
              <a:spcBef>
                <a:spcPts val="0"/>
              </a:spcBef>
              <a:spcAft>
                <a:spcPts val="0"/>
              </a:spcAft>
              <a:buClr>
                <a:schemeClr val="lt2"/>
              </a:buClr>
              <a:buSzPts val="9600"/>
              <a:buNone/>
              <a:defRPr sz="9600">
                <a:solidFill>
                  <a:schemeClr val="lt2"/>
                </a:solidFill>
              </a:defRPr>
            </a:lvl4pPr>
            <a:lvl5pPr lvl="4" rtl="0" algn="ctr">
              <a:spcBef>
                <a:spcPts val="0"/>
              </a:spcBef>
              <a:spcAft>
                <a:spcPts val="0"/>
              </a:spcAft>
              <a:buClr>
                <a:schemeClr val="lt2"/>
              </a:buClr>
              <a:buSzPts val="9600"/>
              <a:buNone/>
              <a:defRPr sz="9600">
                <a:solidFill>
                  <a:schemeClr val="lt2"/>
                </a:solidFill>
              </a:defRPr>
            </a:lvl5pPr>
            <a:lvl6pPr lvl="5" rtl="0" algn="ctr">
              <a:spcBef>
                <a:spcPts val="0"/>
              </a:spcBef>
              <a:spcAft>
                <a:spcPts val="0"/>
              </a:spcAft>
              <a:buClr>
                <a:schemeClr val="lt2"/>
              </a:buClr>
              <a:buSzPts val="9600"/>
              <a:buNone/>
              <a:defRPr sz="9600">
                <a:solidFill>
                  <a:schemeClr val="lt2"/>
                </a:solidFill>
              </a:defRPr>
            </a:lvl6pPr>
            <a:lvl7pPr lvl="6" rtl="0" algn="ctr">
              <a:spcBef>
                <a:spcPts val="0"/>
              </a:spcBef>
              <a:spcAft>
                <a:spcPts val="0"/>
              </a:spcAft>
              <a:buClr>
                <a:schemeClr val="lt2"/>
              </a:buClr>
              <a:buSzPts val="9600"/>
              <a:buNone/>
              <a:defRPr sz="9600">
                <a:solidFill>
                  <a:schemeClr val="lt2"/>
                </a:solidFill>
              </a:defRPr>
            </a:lvl7pPr>
            <a:lvl8pPr lvl="7" rtl="0" algn="ctr">
              <a:spcBef>
                <a:spcPts val="0"/>
              </a:spcBef>
              <a:spcAft>
                <a:spcPts val="0"/>
              </a:spcAft>
              <a:buClr>
                <a:schemeClr val="lt2"/>
              </a:buClr>
              <a:buSzPts val="9600"/>
              <a:buNone/>
              <a:defRPr sz="9600">
                <a:solidFill>
                  <a:schemeClr val="lt2"/>
                </a:solidFill>
              </a:defRPr>
            </a:lvl8pPr>
            <a:lvl9pPr lvl="8" rtl="0" algn="ctr">
              <a:spcBef>
                <a:spcPts val="0"/>
              </a:spcBef>
              <a:spcAft>
                <a:spcPts val="0"/>
              </a:spcAft>
              <a:buClr>
                <a:schemeClr val="lt2"/>
              </a:buClr>
              <a:buSzPts val="9600"/>
              <a:buNone/>
              <a:defRPr sz="9600">
                <a:solidFill>
                  <a:schemeClr val="lt2"/>
                </a:solidFill>
              </a:defRPr>
            </a:lvl9pPr>
          </a:lstStyle>
          <a:p>
            <a:r>
              <a:t>xx%</a:t>
            </a:r>
          </a:p>
        </p:txBody>
      </p:sp>
      <p:sp>
        <p:nvSpPr>
          <p:cNvPr id="63" name="Google Shape;63;p11"/>
          <p:cNvSpPr txBox="1"/>
          <p:nvPr>
            <p:ph idx="1" type="subTitle"/>
          </p:nvPr>
        </p:nvSpPr>
        <p:spPr>
          <a:xfrm>
            <a:off x="3844375" y="2922675"/>
            <a:ext cx="4586400" cy="4971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600"/>
              <a:buNone/>
              <a:defRPr sz="1600"/>
            </a:lvl1pPr>
            <a:lvl2pPr lvl="1" rtl="0" algn="ctr">
              <a:lnSpc>
                <a:spcPct val="115000"/>
              </a:lnSpc>
              <a:spcBef>
                <a:spcPts val="0"/>
              </a:spcBef>
              <a:spcAft>
                <a:spcPts val="0"/>
              </a:spcAft>
              <a:buSzPts val="1600"/>
              <a:buNone/>
              <a:defRPr sz="1600"/>
            </a:lvl2pPr>
            <a:lvl3pPr lvl="2" rtl="0" algn="ctr">
              <a:lnSpc>
                <a:spcPct val="115000"/>
              </a:lnSpc>
              <a:spcBef>
                <a:spcPts val="0"/>
              </a:spcBef>
              <a:spcAft>
                <a:spcPts val="0"/>
              </a:spcAft>
              <a:buSzPts val="1600"/>
              <a:buNone/>
              <a:defRPr sz="1600"/>
            </a:lvl3pPr>
            <a:lvl4pPr lvl="3" rtl="0" algn="ctr">
              <a:lnSpc>
                <a:spcPct val="115000"/>
              </a:lnSpc>
              <a:spcBef>
                <a:spcPts val="0"/>
              </a:spcBef>
              <a:spcAft>
                <a:spcPts val="0"/>
              </a:spcAft>
              <a:buSzPts val="1600"/>
              <a:buNone/>
              <a:defRPr sz="1600"/>
            </a:lvl4pPr>
            <a:lvl5pPr lvl="4" rtl="0" algn="ctr">
              <a:lnSpc>
                <a:spcPct val="115000"/>
              </a:lnSpc>
              <a:spcBef>
                <a:spcPts val="0"/>
              </a:spcBef>
              <a:spcAft>
                <a:spcPts val="0"/>
              </a:spcAft>
              <a:buSzPts val="1600"/>
              <a:buNone/>
              <a:defRPr sz="1600"/>
            </a:lvl5pPr>
            <a:lvl6pPr lvl="5" rtl="0" algn="ctr">
              <a:lnSpc>
                <a:spcPct val="115000"/>
              </a:lnSpc>
              <a:spcBef>
                <a:spcPts val="0"/>
              </a:spcBef>
              <a:spcAft>
                <a:spcPts val="0"/>
              </a:spcAft>
              <a:buSzPts val="1600"/>
              <a:buNone/>
              <a:defRPr sz="1600"/>
            </a:lvl6pPr>
            <a:lvl7pPr lvl="6" rtl="0" algn="ctr">
              <a:lnSpc>
                <a:spcPct val="115000"/>
              </a:lnSpc>
              <a:spcBef>
                <a:spcPts val="0"/>
              </a:spcBef>
              <a:spcAft>
                <a:spcPts val="0"/>
              </a:spcAft>
              <a:buSzPts val="1600"/>
              <a:buNone/>
              <a:defRPr sz="1600"/>
            </a:lvl7pPr>
            <a:lvl8pPr lvl="7" rtl="0" algn="ctr">
              <a:lnSpc>
                <a:spcPct val="115000"/>
              </a:lnSpc>
              <a:spcBef>
                <a:spcPts val="0"/>
              </a:spcBef>
              <a:spcAft>
                <a:spcPts val="0"/>
              </a:spcAft>
              <a:buSzPts val="1600"/>
              <a:buNone/>
              <a:defRPr sz="1600"/>
            </a:lvl8pPr>
            <a:lvl9pPr lvl="8" rtl="0" algn="ctr">
              <a:lnSpc>
                <a:spcPct val="115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4" name="Shape 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5" name="Shape 65"/>
        <p:cNvGrpSpPr/>
        <p:nvPr/>
      </p:nvGrpSpPr>
      <p:grpSpPr>
        <a:xfrm>
          <a:off x="0" y="0"/>
          <a:ext cx="0" cy="0"/>
          <a:chOff x="0" y="0"/>
          <a:chExt cx="0" cy="0"/>
        </a:xfrm>
      </p:grpSpPr>
      <p:pic>
        <p:nvPicPr>
          <p:cNvPr id="66" name="Google Shape;66;p13"/>
          <p:cNvPicPr preferRelativeResize="0"/>
          <p:nvPr/>
        </p:nvPicPr>
        <p:blipFill rotWithShape="1">
          <a:blip r:embed="rId2">
            <a:alphaModFix/>
          </a:blip>
          <a:srcRect b="47481" l="0" r="0" t="36350"/>
          <a:stretch/>
        </p:blipFill>
        <p:spPr>
          <a:xfrm>
            <a:off x="0" y="4158150"/>
            <a:ext cx="9144003" cy="985349"/>
          </a:xfrm>
          <a:prstGeom prst="rect">
            <a:avLst/>
          </a:prstGeom>
          <a:noFill/>
          <a:ln>
            <a:noFill/>
          </a:ln>
        </p:spPr>
      </p:pic>
      <p:pic>
        <p:nvPicPr>
          <p:cNvPr id="67" name="Google Shape;67;p13"/>
          <p:cNvPicPr preferRelativeResize="0"/>
          <p:nvPr/>
        </p:nvPicPr>
        <p:blipFill>
          <a:blip r:embed="rId3">
            <a:alphaModFix/>
          </a:blip>
          <a:stretch>
            <a:fillRect/>
          </a:stretch>
        </p:blipFill>
        <p:spPr>
          <a:xfrm flipH="1" rot="5400000">
            <a:off x="4089351" y="-48800"/>
            <a:ext cx="985348" cy="9164050"/>
          </a:xfrm>
          <a:prstGeom prst="rect">
            <a:avLst/>
          </a:prstGeom>
          <a:noFill/>
          <a:ln>
            <a:noFill/>
          </a:ln>
        </p:spPr>
      </p:pic>
      <p:sp>
        <p:nvSpPr>
          <p:cNvPr id="68" name="Google Shape;68;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9" name="Google Shape;69;p13"/>
          <p:cNvSpPr txBox="1"/>
          <p:nvPr>
            <p:ph idx="1" type="subTitle"/>
          </p:nvPr>
        </p:nvSpPr>
        <p:spPr>
          <a:xfrm>
            <a:off x="872376" y="2045314"/>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70" name="Google Shape;70;p13"/>
          <p:cNvSpPr txBox="1"/>
          <p:nvPr>
            <p:ph idx="2" type="subTitle"/>
          </p:nvPr>
        </p:nvSpPr>
        <p:spPr>
          <a:xfrm>
            <a:off x="3419247" y="2045314"/>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71" name="Google Shape;71;p13"/>
          <p:cNvSpPr txBox="1"/>
          <p:nvPr>
            <p:ph idx="3" type="subTitle"/>
          </p:nvPr>
        </p:nvSpPr>
        <p:spPr>
          <a:xfrm>
            <a:off x="872376" y="3639537"/>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72" name="Google Shape;72;p13"/>
          <p:cNvSpPr txBox="1"/>
          <p:nvPr>
            <p:ph idx="4" type="subTitle"/>
          </p:nvPr>
        </p:nvSpPr>
        <p:spPr>
          <a:xfrm>
            <a:off x="3419247" y="3639537"/>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73" name="Google Shape;73;p13"/>
          <p:cNvSpPr txBox="1"/>
          <p:nvPr>
            <p:ph idx="5" type="subTitle"/>
          </p:nvPr>
        </p:nvSpPr>
        <p:spPr>
          <a:xfrm>
            <a:off x="5966124" y="2045314"/>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74" name="Google Shape;74;p13"/>
          <p:cNvSpPr txBox="1"/>
          <p:nvPr>
            <p:ph idx="6" type="subTitle"/>
          </p:nvPr>
        </p:nvSpPr>
        <p:spPr>
          <a:xfrm>
            <a:off x="5966124" y="3639537"/>
            <a:ext cx="2305500" cy="572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75" name="Google Shape;75;p13"/>
          <p:cNvSpPr txBox="1"/>
          <p:nvPr>
            <p:ph hasCustomPrompt="1" idx="7" type="title"/>
          </p:nvPr>
        </p:nvSpPr>
        <p:spPr>
          <a:xfrm>
            <a:off x="1657776" y="121295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p:nvPr>
            <p:ph hasCustomPrompt="1" idx="8" type="title"/>
          </p:nvPr>
        </p:nvSpPr>
        <p:spPr>
          <a:xfrm>
            <a:off x="1657776" y="2806589"/>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p:nvPr>
            <p:ph hasCustomPrompt="1" idx="9" type="title"/>
          </p:nvPr>
        </p:nvSpPr>
        <p:spPr>
          <a:xfrm>
            <a:off x="4204647" y="121295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hasCustomPrompt="1" idx="13" type="title"/>
          </p:nvPr>
        </p:nvSpPr>
        <p:spPr>
          <a:xfrm>
            <a:off x="4204647" y="2806589"/>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p:nvPr>
            <p:ph hasCustomPrompt="1" idx="14" type="title"/>
          </p:nvPr>
        </p:nvSpPr>
        <p:spPr>
          <a:xfrm>
            <a:off x="6751524" y="1212951"/>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hasCustomPrompt="1" idx="15" type="title"/>
          </p:nvPr>
        </p:nvSpPr>
        <p:spPr>
          <a:xfrm>
            <a:off x="6751524" y="2806589"/>
            <a:ext cx="734700" cy="44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p:nvPr>
            <p:ph idx="16" type="subTitle"/>
          </p:nvPr>
        </p:nvSpPr>
        <p:spPr>
          <a:xfrm>
            <a:off x="872376" y="1713357"/>
            <a:ext cx="2305500" cy="4848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nSpc>
                <a:spcPct val="115000"/>
              </a:lnSpc>
              <a:spcBef>
                <a:spcPts val="0"/>
              </a:spcBef>
              <a:spcAft>
                <a:spcPts val="0"/>
              </a:spcAft>
              <a:buSzPts val="2400"/>
              <a:buFont typeface="Coda"/>
              <a:buNone/>
              <a:defRPr sz="2400">
                <a:latin typeface="Coda"/>
                <a:ea typeface="Coda"/>
                <a:cs typeface="Coda"/>
                <a:sym typeface="Coda"/>
              </a:defRPr>
            </a:lvl2pPr>
            <a:lvl3pPr lvl="2" rtl="0">
              <a:lnSpc>
                <a:spcPct val="115000"/>
              </a:lnSpc>
              <a:spcBef>
                <a:spcPts val="0"/>
              </a:spcBef>
              <a:spcAft>
                <a:spcPts val="0"/>
              </a:spcAft>
              <a:buSzPts val="2400"/>
              <a:buFont typeface="Coda"/>
              <a:buNone/>
              <a:defRPr sz="2400">
                <a:latin typeface="Coda"/>
                <a:ea typeface="Coda"/>
                <a:cs typeface="Coda"/>
                <a:sym typeface="Coda"/>
              </a:defRPr>
            </a:lvl3pPr>
            <a:lvl4pPr lvl="3" rtl="0">
              <a:lnSpc>
                <a:spcPct val="115000"/>
              </a:lnSpc>
              <a:spcBef>
                <a:spcPts val="0"/>
              </a:spcBef>
              <a:spcAft>
                <a:spcPts val="0"/>
              </a:spcAft>
              <a:buSzPts val="2400"/>
              <a:buFont typeface="Coda"/>
              <a:buNone/>
              <a:defRPr sz="2400">
                <a:latin typeface="Coda"/>
                <a:ea typeface="Coda"/>
                <a:cs typeface="Coda"/>
                <a:sym typeface="Coda"/>
              </a:defRPr>
            </a:lvl4pPr>
            <a:lvl5pPr lvl="4" rtl="0">
              <a:lnSpc>
                <a:spcPct val="115000"/>
              </a:lnSpc>
              <a:spcBef>
                <a:spcPts val="0"/>
              </a:spcBef>
              <a:spcAft>
                <a:spcPts val="0"/>
              </a:spcAft>
              <a:buSzPts val="2400"/>
              <a:buFont typeface="Coda"/>
              <a:buNone/>
              <a:defRPr sz="2400">
                <a:latin typeface="Coda"/>
                <a:ea typeface="Coda"/>
                <a:cs typeface="Coda"/>
                <a:sym typeface="Coda"/>
              </a:defRPr>
            </a:lvl5pPr>
            <a:lvl6pPr lvl="5" rtl="0">
              <a:lnSpc>
                <a:spcPct val="115000"/>
              </a:lnSpc>
              <a:spcBef>
                <a:spcPts val="0"/>
              </a:spcBef>
              <a:spcAft>
                <a:spcPts val="0"/>
              </a:spcAft>
              <a:buSzPts val="2400"/>
              <a:buFont typeface="Coda"/>
              <a:buNone/>
              <a:defRPr sz="2400">
                <a:latin typeface="Coda"/>
                <a:ea typeface="Coda"/>
                <a:cs typeface="Coda"/>
                <a:sym typeface="Coda"/>
              </a:defRPr>
            </a:lvl6pPr>
            <a:lvl7pPr lvl="6" rtl="0">
              <a:lnSpc>
                <a:spcPct val="115000"/>
              </a:lnSpc>
              <a:spcBef>
                <a:spcPts val="0"/>
              </a:spcBef>
              <a:spcAft>
                <a:spcPts val="0"/>
              </a:spcAft>
              <a:buSzPts val="2400"/>
              <a:buFont typeface="Coda"/>
              <a:buNone/>
              <a:defRPr sz="2400">
                <a:latin typeface="Coda"/>
                <a:ea typeface="Coda"/>
                <a:cs typeface="Coda"/>
                <a:sym typeface="Coda"/>
              </a:defRPr>
            </a:lvl7pPr>
            <a:lvl8pPr lvl="7" rtl="0">
              <a:lnSpc>
                <a:spcPct val="115000"/>
              </a:lnSpc>
              <a:spcBef>
                <a:spcPts val="0"/>
              </a:spcBef>
              <a:spcAft>
                <a:spcPts val="0"/>
              </a:spcAft>
              <a:buSzPts val="2400"/>
              <a:buFont typeface="Coda"/>
              <a:buNone/>
              <a:defRPr sz="2400">
                <a:latin typeface="Coda"/>
                <a:ea typeface="Coda"/>
                <a:cs typeface="Coda"/>
                <a:sym typeface="Coda"/>
              </a:defRPr>
            </a:lvl8pPr>
            <a:lvl9pPr lvl="8" rtl="0">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82" name="Google Shape;82;p13"/>
          <p:cNvSpPr txBox="1"/>
          <p:nvPr>
            <p:ph idx="17" type="subTitle"/>
          </p:nvPr>
        </p:nvSpPr>
        <p:spPr>
          <a:xfrm>
            <a:off x="3419247" y="1713357"/>
            <a:ext cx="2305500" cy="4848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nSpc>
                <a:spcPct val="115000"/>
              </a:lnSpc>
              <a:spcBef>
                <a:spcPts val="0"/>
              </a:spcBef>
              <a:spcAft>
                <a:spcPts val="0"/>
              </a:spcAft>
              <a:buSzPts val="2400"/>
              <a:buFont typeface="Coda"/>
              <a:buNone/>
              <a:defRPr sz="2400">
                <a:latin typeface="Coda"/>
                <a:ea typeface="Coda"/>
                <a:cs typeface="Coda"/>
                <a:sym typeface="Coda"/>
              </a:defRPr>
            </a:lvl2pPr>
            <a:lvl3pPr lvl="2" rtl="0">
              <a:lnSpc>
                <a:spcPct val="115000"/>
              </a:lnSpc>
              <a:spcBef>
                <a:spcPts val="0"/>
              </a:spcBef>
              <a:spcAft>
                <a:spcPts val="0"/>
              </a:spcAft>
              <a:buSzPts val="2400"/>
              <a:buFont typeface="Coda"/>
              <a:buNone/>
              <a:defRPr sz="2400">
                <a:latin typeface="Coda"/>
                <a:ea typeface="Coda"/>
                <a:cs typeface="Coda"/>
                <a:sym typeface="Coda"/>
              </a:defRPr>
            </a:lvl3pPr>
            <a:lvl4pPr lvl="3" rtl="0">
              <a:lnSpc>
                <a:spcPct val="115000"/>
              </a:lnSpc>
              <a:spcBef>
                <a:spcPts val="0"/>
              </a:spcBef>
              <a:spcAft>
                <a:spcPts val="0"/>
              </a:spcAft>
              <a:buSzPts val="2400"/>
              <a:buFont typeface="Coda"/>
              <a:buNone/>
              <a:defRPr sz="2400">
                <a:latin typeface="Coda"/>
                <a:ea typeface="Coda"/>
                <a:cs typeface="Coda"/>
                <a:sym typeface="Coda"/>
              </a:defRPr>
            </a:lvl4pPr>
            <a:lvl5pPr lvl="4" rtl="0">
              <a:lnSpc>
                <a:spcPct val="115000"/>
              </a:lnSpc>
              <a:spcBef>
                <a:spcPts val="0"/>
              </a:spcBef>
              <a:spcAft>
                <a:spcPts val="0"/>
              </a:spcAft>
              <a:buSzPts val="2400"/>
              <a:buFont typeface="Coda"/>
              <a:buNone/>
              <a:defRPr sz="2400">
                <a:latin typeface="Coda"/>
                <a:ea typeface="Coda"/>
                <a:cs typeface="Coda"/>
                <a:sym typeface="Coda"/>
              </a:defRPr>
            </a:lvl5pPr>
            <a:lvl6pPr lvl="5" rtl="0">
              <a:lnSpc>
                <a:spcPct val="115000"/>
              </a:lnSpc>
              <a:spcBef>
                <a:spcPts val="0"/>
              </a:spcBef>
              <a:spcAft>
                <a:spcPts val="0"/>
              </a:spcAft>
              <a:buSzPts val="2400"/>
              <a:buFont typeface="Coda"/>
              <a:buNone/>
              <a:defRPr sz="2400">
                <a:latin typeface="Coda"/>
                <a:ea typeface="Coda"/>
                <a:cs typeface="Coda"/>
                <a:sym typeface="Coda"/>
              </a:defRPr>
            </a:lvl6pPr>
            <a:lvl7pPr lvl="6" rtl="0">
              <a:lnSpc>
                <a:spcPct val="115000"/>
              </a:lnSpc>
              <a:spcBef>
                <a:spcPts val="0"/>
              </a:spcBef>
              <a:spcAft>
                <a:spcPts val="0"/>
              </a:spcAft>
              <a:buSzPts val="2400"/>
              <a:buFont typeface="Coda"/>
              <a:buNone/>
              <a:defRPr sz="2400">
                <a:latin typeface="Coda"/>
                <a:ea typeface="Coda"/>
                <a:cs typeface="Coda"/>
                <a:sym typeface="Coda"/>
              </a:defRPr>
            </a:lvl7pPr>
            <a:lvl8pPr lvl="7" rtl="0">
              <a:lnSpc>
                <a:spcPct val="115000"/>
              </a:lnSpc>
              <a:spcBef>
                <a:spcPts val="0"/>
              </a:spcBef>
              <a:spcAft>
                <a:spcPts val="0"/>
              </a:spcAft>
              <a:buSzPts val="2400"/>
              <a:buFont typeface="Coda"/>
              <a:buNone/>
              <a:defRPr sz="2400">
                <a:latin typeface="Coda"/>
                <a:ea typeface="Coda"/>
                <a:cs typeface="Coda"/>
                <a:sym typeface="Coda"/>
              </a:defRPr>
            </a:lvl8pPr>
            <a:lvl9pPr lvl="8" rtl="0">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83" name="Google Shape;83;p13"/>
          <p:cNvSpPr txBox="1"/>
          <p:nvPr>
            <p:ph idx="18" type="subTitle"/>
          </p:nvPr>
        </p:nvSpPr>
        <p:spPr>
          <a:xfrm>
            <a:off x="5966124" y="1713357"/>
            <a:ext cx="2305500" cy="4848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nSpc>
                <a:spcPct val="115000"/>
              </a:lnSpc>
              <a:spcBef>
                <a:spcPts val="0"/>
              </a:spcBef>
              <a:spcAft>
                <a:spcPts val="0"/>
              </a:spcAft>
              <a:buSzPts val="2400"/>
              <a:buFont typeface="Coda"/>
              <a:buNone/>
              <a:defRPr sz="2400">
                <a:latin typeface="Coda"/>
                <a:ea typeface="Coda"/>
                <a:cs typeface="Coda"/>
                <a:sym typeface="Coda"/>
              </a:defRPr>
            </a:lvl2pPr>
            <a:lvl3pPr lvl="2" rtl="0">
              <a:lnSpc>
                <a:spcPct val="115000"/>
              </a:lnSpc>
              <a:spcBef>
                <a:spcPts val="0"/>
              </a:spcBef>
              <a:spcAft>
                <a:spcPts val="0"/>
              </a:spcAft>
              <a:buSzPts val="2400"/>
              <a:buFont typeface="Coda"/>
              <a:buNone/>
              <a:defRPr sz="2400">
                <a:latin typeface="Coda"/>
                <a:ea typeface="Coda"/>
                <a:cs typeface="Coda"/>
                <a:sym typeface="Coda"/>
              </a:defRPr>
            </a:lvl3pPr>
            <a:lvl4pPr lvl="3" rtl="0">
              <a:lnSpc>
                <a:spcPct val="115000"/>
              </a:lnSpc>
              <a:spcBef>
                <a:spcPts val="0"/>
              </a:spcBef>
              <a:spcAft>
                <a:spcPts val="0"/>
              </a:spcAft>
              <a:buSzPts val="2400"/>
              <a:buFont typeface="Coda"/>
              <a:buNone/>
              <a:defRPr sz="2400">
                <a:latin typeface="Coda"/>
                <a:ea typeface="Coda"/>
                <a:cs typeface="Coda"/>
                <a:sym typeface="Coda"/>
              </a:defRPr>
            </a:lvl4pPr>
            <a:lvl5pPr lvl="4" rtl="0">
              <a:lnSpc>
                <a:spcPct val="115000"/>
              </a:lnSpc>
              <a:spcBef>
                <a:spcPts val="0"/>
              </a:spcBef>
              <a:spcAft>
                <a:spcPts val="0"/>
              </a:spcAft>
              <a:buSzPts val="2400"/>
              <a:buFont typeface="Coda"/>
              <a:buNone/>
              <a:defRPr sz="2400">
                <a:latin typeface="Coda"/>
                <a:ea typeface="Coda"/>
                <a:cs typeface="Coda"/>
                <a:sym typeface="Coda"/>
              </a:defRPr>
            </a:lvl5pPr>
            <a:lvl6pPr lvl="5" rtl="0">
              <a:lnSpc>
                <a:spcPct val="115000"/>
              </a:lnSpc>
              <a:spcBef>
                <a:spcPts val="0"/>
              </a:spcBef>
              <a:spcAft>
                <a:spcPts val="0"/>
              </a:spcAft>
              <a:buSzPts val="2400"/>
              <a:buFont typeface="Coda"/>
              <a:buNone/>
              <a:defRPr sz="2400">
                <a:latin typeface="Coda"/>
                <a:ea typeface="Coda"/>
                <a:cs typeface="Coda"/>
                <a:sym typeface="Coda"/>
              </a:defRPr>
            </a:lvl6pPr>
            <a:lvl7pPr lvl="6" rtl="0">
              <a:lnSpc>
                <a:spcPct val="115000"/>
              </a:lnSpc>
              <a:spcBef>
                <a:spcPts val="0"/>
              </a:spcBef>
              <a:spcAft>
                <a:spcPts val="0"/>
              </a:spcAft>
              <a:buSzPts val="2400"/>
              <a:buFont typeface="Coda"/>
              <a:buNone/>
              <a:defRPr sz="2400">
                <a:latin typeface="Coda"/>
                <a:ea typeface="Coda"/>
                <a:cs typeface="Coda"/>
                <a:sym typeface="Coda"/>
              </a:defRPr>
            </a:lvl7pPr>
            <a:lvl8pPr lvl="7" rtl="0">
              <a:lnSpc>
                <a:spcPct val="115000"/>
              </a:lnSpc>
              <a:spcBef>
                <a:spcPts val="0"/>
              </a:spcBef>
              <a:spcAft>
                <a:spcPts val="0"/>
              </a:spcAft>
              <a:buSzPts val="2400"/>
              <a:buFont typeface="Coda"/>
              <a:buNone/>
              <a:defRPr sz="2400">
                <a:latin typeface="Coda"/>
                <a:ea typeface="Coda"/>
                <a:cs typeface="Coda"/>
                <a:sym typeface="Coda"/>
              </a:defRPr>
            </a:lvl8pPr>
            <a:lvl9pPr lvl="8" rtl="0">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84" name="Google Shape;84;p13"/>
          <p:cNvSpPr txBox="1"/>
          <p:nvPr>
            <p:ph idx="19" type="subTitle"/>
          </p:nvPr>
        </p:nvSpPr>
        <p:spPr>
          <a:xfrm>
            <a:off x="872376" y="3307062"/>
            <a:ext cx="2305500" cy="4848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nSpc>
                <a:spcPct val="115000"/>
              </a:lnSpc>
              <a:spcBef>
                <a:spcPts val="0"/>
              </a:spcBef>
              <a:spcAft>
                <a:spcPts val="0"/>
              </a:spcAft>
              <a:buSzPts val="2400"/>
              <a:buFont typeface="Coda"/>
              <a:buNone/>
              <a:defRPr sz="2400">
                <a:latin typeface="Coda"/>
                <a:ea typeface="Coda"/>
                <a:cs typeface="Coda"/>
                <a:sym typeface="Coda"/>
              </a:defRPr>
            </a:lvl2pPr>
            <a:lvl3pPr lvl="2" rtl="0">
              <a:lnSpc>
                <a:spcPct val="115000"/>
              </a:lnSpc>
              <a:spcBef>
                <a:spcPts val="0"/>
              </a:spcBef>
              <a:spcAft>
                <a:spcPts val="0"/>
              </a:spcAft>
              <a:buSzPts val="2400"/>
              <a:buFont typeface="Coda"/>
              <a:buNone/>
              <a:defRPr sz="2400">
                <a:latin typeface="Coda"/>
                <a:ea typeface="Coda"/>
                <a:cs typeface="Coda"/>
                <a:sym typeface="Coda"/>
              </a:defRPr>
            </a:lvl3pPr>
            <a:lvl4pPr lvl="3" rtl="0">
              <a:lnSpc>
                <a:spcPct val="115000"/>
              </a:lnSpc>
              <a:spcBef>
                <a:spcPts val="0"/>
              </a:spcBef>
              <a:spcAft>
                <a:spcPts val="0"/>
              </a:spcAft>
              <a:buSzPts val="2400"/>
              <a:buFont typeface="Coda"/>
              <a:buNone/>
              <a:defRPr sz="2400">
                <a:latin typeface="Coda"/>
                <a:ea typeface="Coda"/>
                <a:cs typeface="Coda"/>
                <a:sym typeface="Coda"/>
              </a:defRPr>
            </a:lvl4pPr>
            <a:lvl5pPr lvl="4" rtl="0">
              <a:lnSpc>
                <a:spcPct val="115000"/>
              </a:lnSpc>
              <a:spcBef>
                <a:spcPts val="0"/>
              </a:spcBef>
              <a:spcAft>
                <a:spcPts val="0"/>
              </a:spcAft>
              <a:buSzPts val="2400"/>
              <a:buFont typeface="Coda"/>
              <a:buNone/>
              <a:defRPr sz="2400">
                <a:latin typeface="Coda"/>
                <a:ea typeface="Coda"/>
                <a:cs typeface="Coda"/>
                <a:sym typeface="Coda"/>
              </a:defRPr>
            </a:lvl5pPr>
            <a:lvl6pPr lvl="5" rtl="0">
              <a:lnSpc>
                <a:spcPct val="115000"/>
              </a:lnSpc>
              <a:spcBef>
                <a:spcPts val="0"/>
              </a:spcBef>
              <a:spcAft>
                <a:spcPts val="0"/>
              </a:spcAft>
              <a:buSzPts val="2400"/>
              <a:buFont typeface="Coda"/>
              <a:buNone/>
              <a:defRPr sz="2400">
                <a:latin typeface="Coda"/>
                <a:ea typeface="Coda"/>
                <a:cs typeface="Coda"/>
                <a:sym typeface="Coda"/>
              </a:defRPr>
            </a:lvl6pPr>
            <a:lvl7pPr lvl="6" rtl="0">
              <a:lnSpc>
                <a:spcPct val="115000"/>
              </a:lnSpc>
              <a:spcBef>
                <a:spcPts val="0"/>
              </a:spcBef>
              <a:spcAft>
                <a:spcPts val="0"/>
              </a:spcAft>
              <a:buSzPts val="2400"/>
              <a:buFont typeface="Coda"/>
              <a:buNone/>
              <a:defRPr sz="2400">
                <a:latin typeface="Coda"/>
                <a:ea typeface="Coda"/>
                <a:cs typeface="Coda"/>
                <a:sym typeface="Coda"/>
              </a:defRPr>
            </a:lvl7pPr>
            <a:lvl8pPr lvl="7" rtl="0">
              <a:lnSpc>
                <a:spcPct val="115000"/>
              </a:lnSpc>
              <a:spcBef>
                <a:spcPts val="0"/>
              </a:spcBef>
              <a:spcAft>
                <a:spcPts val="0"/>
              </a:spcAft>
              <a:buSzPts val="2400"/>
              <a:buFont typeface="Coda"/>
              <a:buNone/>
              <a:defRPr sz="2400">
                <a:latin typeface="Coda"/>
                <a:ea typeface="Coda"/>
                <a:cs typeface="Coda"/>
                <a:sym typeface="Coda"/>
              </a:defRPr>
            </a:lvl8pPr>
            <a:lvl9pPr lvl="8" rtl="0">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85" name="Google Shape;85;p13"/>
          <p:cNvSpPr txBox="1"/>
          <p:nvPr>
            <p:ph idx="20" type="subTitle"/>
          </p:nvPr>
        </p:nvSpPr>
        <p:spPr>
          <a:xfrm>
            <a:off x="3419247" y="3307062"/>
            <a:ext cx="2305500" cy="4848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nSpc>
                <a:spcPct val="115000"/>
              </a:lnSpc>
              <a:spcBef>
                <a:spcPts val="0"/>
              </a:spcBef>
              <a:spcAft>
                <a:spcPts val="0"/>
              </a:spcAft>
              <a:buSzPts val="2400"/>
              <a:buFont typeface="Coda"/>
              <a:buNone/>
              <a:defRPr sz="2400">
                <a:latin typeface="Coda"/>
                <a:ea typeface="Coda"/>
                <a:cs typeface="Coda"/>
                <a:sym typeface="Coda"/>
              </a:defRPr>
            </a:lvl2pPr>
            <a:lvl3pPr lvl="2" rtl="0">
              <a:lnSpc>
                <a:spcPct val="115000"/>
              </a:lnSpc>
              <a:spcBef>
                <a:spcPts val="0"/>
              </a:spcBef>
              <a:spcAft>
                <a:spcPts val="0"/>
              </a:spcAft>
              <a:buSzPts val="2400"/>
              <a:buFont typeface="Coda"/>
              <a:buNone/>
              <a:defRPr sz="2400">
                <a:latin typeface="Coda"/>
                <a:ea typeface="Coda"/>
                <a:cs typeface="Coda"/>
                <a:sym typeface="Coda"/>
              </a:defRPr>
            </a:lvl3pPr>
            <a:lvl4pPr lvl="3" rtl="0">
              <a:lnSpc>
                <a:spcPct val="115000"/>
              </a:lnSpc>
              <a:spcBef>
                <a:spcPts val="0"/>
              </a:spcBef>
              <a:spcAft>
                <a:spcPts val="0"/>
              </a:spcAft>
              <a:buSzPts val="2400"/>
              <a:buFont typeface="Coda"/>
              <a:buNone/>
              <a:defRPr sz="2400">
                <a:latin typeface="Coda"/>
                <a:ea typeface="Coda"/>
                <a:cs typeface="Coda"/>
                <a:sym typeface="Coda"/>
              </a:defRPr>
            </a:lvl4pPr>
            <a:lvl5pPr lvl="4" rtl="0">
              <a:lnSpc>
                <a:spcPct val="115000"/>
              </a:lnSpc>
              <a:spcBef>
                <a:spcPts val="0"/>
              </a:spcBef>
              <a:spcAft>
                <a:spcPts val="0"/>
              </a:spcAft>
              <a:buSzPts val="2400"/>
              <a:buFont typeface="Coda"/>
              <a:buNone/>
              <a:defRPr sz="2400">
                <a:latin typeface="Coda"/>
                <a:ea typeface="Coda"/>
                <a:cs typeface="Coda"/>
                <a:sym typeface="Coda"/>
              </a:defRPr>
            </a:lvl5pPr>
            <a:lvl6pPr lvl="5" rtl="0">
              <a:lnSpc>
                <a:spcPct val="115000"/>
              </a:lnSpc>
              <a:spcBef>
                <a:spcPts val="0"/>
              </a:spcBef>
              <a:spcAft>
                <a:spcPts val="0"/>
              </a:spcAft>
              <a:buSzPts val="2400"/>
              <a:buFont typeface="Coda"/>
              <a:buNone/>
              <a:defRPr sz="2400">
                <a:latin typeface="Coda"/>
                <a:ea typeface="Coda"/>
                <a:cs typeface="Coda"/>
                <a:sym typeface="Coda"/>
              </a:defRPr>
            </a:lvl6pPr>
            <a:lvl7pPr lvl="6" rtl="0">
              <a:lnSpc>
                <a:spcPct val="115000"/>
              </a:lnSpc>
              <a:spcBef>
                <a:spcPts val="0"/>
              </a:spcBef>
              <a:spcAft>
                <a:spcPts val="0"/>
              </a:spcAft>
              <a:buSzPts val="2400"/>
              <a:buFont typeface="Coda"/>
              <a:buNone/>
              <a:defRPr sz="2400">
                <a:latin typeface="Coda"/>
                <a:ea typeface="Coda"/>
                <a:cs typeface="Coda"/>
                <a:sym typeface="Coda"/>
              </a:defRPr>
            </a:lvl7pPr>
            <a:lvl8pPr lvl="7" rtl="0">
              <a:lnSpc>
                <a:spcPct val="115000"/>
              </a:lnSpc>
              <a:spcBef>
                <a:spcPts val="0"/>
              </a:spcBef>
              <a:spcAft>
                <a:spcPts val="0"/>
              </a:spcAft>
              <a:buSzPts val="2400"/>
              <a:buFont typeface="Coda"/>
              <a:buNone/>
              <a:defRPr sz="2400">
                <a:latin typeface="Coda"/>
                <a:ea typeface="Coda"/>
                <a:cs typeface="Coda"/>
                <a:sym typeface="Coda"/>
              </a:defRPr>
            </a:lvl8pPr>
            <a:lvl9pPr lvl="8" rtl="0">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86" name="Google Shape;86;p13"/>
          <p:cNvSpPr txBox="1"/>
          <p:nvPr>
            <p:ph idx="21" type="subTitle"/>
          </p:nvPr>
        </p:nvSpPr>
        <p:spPr>
          <a:xfrm>
            <a:off x="5966124" y="3307062"/>
            <a:ext cx="2305500" cy="4848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nSpc>
                <a:spcPct val="115000"/>
              </a:lnSpc>
              <a:spcBef>
                <a:spcPts val="0"/>
              </a:spcBef>
              <a:spcAft>
                <a:spcPts val="0"/>
              </a:spcAft>
              <a:buSzPts val="2400"/>
              <a:buFont typeface="Coda"/>
              <a:buNone/>
              <a:defRPr sz="2400">
                <a:latin typeface="Coda"/>
                <a:ea typeface="Coda"/>
                <a:cs typeface="Coda"/>
                <a:sym typeface="Coda"/>
              </a:defRPr>
            </a:lvl2pPr>
            <a:lvl3pPr lvl="2" rtl="0">
              <a:lnSpc>
                <a:spcPct val="115000"/>
              </a:lnSpc>
              <a:spcBef>
                <a:spcPts val="0"/>
              </a:spcBef>
              <a:spcAft>
                <a:spcPts val="0"/>
              </a:spcAft>
              <a:buSzPts val="2400"/>
              <a:buFont typeface="Coda"/>
              <a:buNone/>
              <a:defRPr sz="2400">
                <a:latin typeface="Coda"/>
                <a:ea typeface="Coda"/>
                <a:cs typeface="Coda"/>
                <a:sym typeface="Coda"/>
              </a:defRPr>
            </a:lvl3pPr>
            <a:lvl4pPr lvl="3" rtl="0">
              <a:lnSpc>
                <a:spcPct val="115000"/>
              </a:lnSpc>
              <a:spcBef>
                <a:spcPts val="0"/>
              </a:spcBef>
              <a:spcAft>
                <a:spcPts val="0"/>
              </a:spcAft>
              <a:buSzPts val="2400"/>
              <a:buFont typeface="Coda"/>
              <a:buNone/>
              <a:defRPr sz="2400">
                <a:latin typeface="Coda"/>
                <a:ea typeface="Coda"/>
                <a:cs typeface="Coda"/>
                <a:sym typeface="Coda"/>
              </a:defRPr>
            </a:lvl4pPr>
            <a:lvl5pPr lvl="4" rtl="0">
              <a:lnSpc>
                <a:spcPct val="115000"/>
              </a:lnSpc>
              <a:spcBef>
                <a:spcPts val="0"/>
              </a:spcBef>
              <a:spcAft>
                <a:spcPts val="0"/>
              </a:spcAft>
              <a:buSzPts val="2400"/>
              <a:buFont typeface="Coda"/>
              <a:buNone/>
              <a:defRPr sz="2400">
                <a:latin typeface="Coda"/>
                <a:ea typeface="Coda"/>
                <a:cs typeface="Coda"/>
                <a:sym typeface="Coda"/>
              </a:defRPr>
            </a:lvl5pPr>
            <a:lvl6pPr lvl="5" rtl="0">
              <a:lnSpc>
                <a:spcPct val="115000"/>
              </a:lnSpc>
              <a:spcBef>
                <a:spcPts val="0"/>
              </a:spcBef>
              <a:spcAft>
                <a:spcPts val="0"/>
              </a:spcAft>
              <a:buSzPts val="2400"/>
              <a:buFont typeface="Coda"/>
              <a:buNone/>
              <a:defRPr sz="2400">
                <a:latin typeface="Coda"/>
                <a:ea typeface="Coda"/>
                <a:cs typeface="Coda"/>
                <a:sym typeface="Coda"/>
              </a:defRPr>
            </a:lvl6pPr>
            <a:lvl7pPr lvl="6" rtl="0">
              <a:lnSpc>
                <a:spcPct val="115000"/>
              </a:lnSpc>
              <a:spcBef>
                <a:spcPts val="0"/>
              </a:spcBef>
              <a:spcAft>
                <a:spcPts val="0"/>
              </a:spcAft>
              <a:buSzPts val="2400"/>
              <a:buFont typeface="Coda"/>
              <a:buNone/>
              <a:defRPr sz="2400">
                <a:latin typeface="Coda"/>
                <a:ea typeface="Coda"/>
                <a:cs typeface="Coda"/>
                <a:sym typeface="Coda"/>
              </a:defRPr>
            </a:lvl7pPr>
            <a:lvl8pPr lvl="7" rtl="0">
              <a:lnSpc>
                <a:spcPct val="115000"/>
              </a:lnSpc>
              <a:spcBef>
                <a:spcPts val="0"/>
              </a:spcBef>
              <a:spcAft>
                <a:spcPts val="0"/>
              </a:spcAft>
              <a:buSzPts val="2400"/>
              <a:buFont typeface="Coda"/>
              <a:buNone/>
              <a:defRPr sz="2400">
                <a:latin typeface="Coda"/>
                <a:ea typeface="Coda"/>
                <a:cs typeface="Coda"/>
                <a:sym typeface="Coda"/>
              </a:defRPr>
            </a:lvl8pPr>
            <a:lvl9pPr lvl="8" rtl="0">
              <a:lnSpc>
                <a:spcPct val="115000"/>
              </a:lnSpc>
              <a:spcBef>
                <a:spcPts val="0"/>
              </a:spcBef>
              <a:spcAft>
                <a:spcPts val="0"/>
              </a:spcAft>
              <a:buSzPts val="2400"/>
              <a:buFont typeface="Coda"/>
              <a:buNone/>
              <a:defRPr sz="2400">
                <a:latin typeface="Coda"/>
                <a:ea typeface="Coda"/>
                <a:cs typeface="Coda"/>
                <a:sym typeface="Coda"/>
              </a:defRPr>
            </a:lvl9pPr>
          </a:lstStyle>
          <a:p/>
        </p:txBody>
      </p:sp>
      <p:pic>
        <p:nvPicPr>
          <p:cNvPr id="87" name="Google Shape;87;p13"/>
          <p:cNvPicPr preferRelativeResize="0"/>
          <p:nvPr/>
        </p:nvPicPr>
        <p:blipFill>
          <a:blip r:embed="rId3">
            <a:alphaModFix/>
          </a:blip>
          <a:stretch>
            <a:fillRect/>
          </a:stretch>
        </p:blipFill>
        <p:spPr>
          <a:xfrm flipH="1" rot="5400000">
            <a:off x="4089351" y="-48800"/>
            <a:ext cx="985348" cy="91640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8" name="Shape 88"/>
        <p:cNvGrpSpPr/>
        <p:nvPr/>
      </p:nvGrpSpPr>
      <p:grpSpPr>
        <a:xfrm>
          <a:off x="0" y="0"/>
          <a:ext cx="0" cy="0"/>
          <a:chOff x="0" y="0"/>
          <a:chExt cx="0" cy="0"/>
        </a:xfrm>
      </p:grpSpPr>
      <p:sp>
        <p:nvSpPr>
          <p:cNvPr id="89" name="Google Shape;89;p14"/>
          <p:cNvSpPr txBox="1"/>
          <p:nvPr>
            <p:ph type="title"/>
          </p:nvPr>
        </p:nvSpPr>
        <p:spPr>
          <a:xfrm>
            <a:off x="1487106" y="3015326"/>
            <a:ext cx="6169800" cy="592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lnSpc>
                <a:spcPct val="115000"/>
              </a:lnSpc>
              <a:spcBef>
                <a:spcPts val="0"/>
              </a:spcBef>
              <a:spcAft>
                <a:spcPts val="0"/>
              </a:spcAft>
              <a:buSzPts val="3000"/>
              <a:buNone/>
              <a:defRPr sz="3000"/>
            </a:lvl2pPr>
            <a:lvl3pPr lvl="2" rtl="0" algn="ctr">
              <a:lnSpc>
                <a:spcPct val="115000"/>
              </a:lnSpc>
              <a:spcBef>
                <a:spcPts val="0"/>
              </a:spcBef>
              <a:spcAft>
                <a:spcPts val="0"/>
              </a:spcAft>
              <a:buSzPts val="3000"/>
              <a:buNone/>
              <a:defRPr sz="3000"/>
            </a:lvl3pPr>
            <a:lvl4pPr lvl="3" rtl="0" algn="ctr">
              <a:lnSpc>
                <a:spcPct val="115000"/>
              </a:lnSpc>
              <a:spcBef>
                <a:spcPts val="0"/>
              </a:spcBef>
              <a:spcAft>
                <a:spcPts val="0"/>
              </a:spcAft>
              <a:buSzPts val="3000"/>
              <a:buNone/>
              <a:defRPr sz="3000"/>
            </a:lvl4pPr>
            <a:lvl5pPr lvl="4" rtl="0" algn="ctr">
              <a:lnSpc>
                <a:spcPct val="115000"/>
              </a:lnSpc>
              <a:spcBef>
                <a:spcPts val="0"/>
              </a:spcBef>
              <a:spcAft>
                <a:spcPts val="0"/>
              </a:spcAft>
              <a:buSzPts val="3000"/>
              <a:buNone/>
              <a:defRPr sz="3000"/>
            </a:lvl5pPr>
            <a:lvl6pPr lvl="5" rtl="0" algn="ctr">
              <a:lnSpc>
                <a:spcPct val="115000"/>
              </a:lnSpc>
              <a:spcBef>
                <a:spcPts val="0"/>
              </a:spcBef>
              <a:spcAft>
                <a:spcPts val="0"/>
              </a:spcAft>
              <a:buSzPts val="3000"/>
              <a:buNone/>
              <a:defRPr sz="3000"/>
            </a:lvl6pPr>
            <a:lvl7pPr lvl="6" rtl="0" algn="ctr">
              <a:lnSpc>
                <a:spcPct val="115000"/>
              </a:lnSpc>
              <a:spcBef>
                <a:spcPts val="0"/>
              </a:spcBef>
              <a:spcAft>
                <a:spcPts val="0"/>
              </a:spcAft>
              <a:buSzPts val="3000"/>
              <a:buNone/>
              <a:defRPr sz="3000"/>
            </a:lvl7pPr>
            <a:lvl8pPr lvl="7" rtl="0" algn="ctr">
              <a:lnSpc>
                <a:spcPct val="115000"/>
              </a:lnSpc>
              <a:spcBef>
                <a:spcPts val="0"/>
              </a:spcBef>
              <a:spcAft>
                <a:spcPts val="0"/>
              </a:spcAft>
              <a:buSzPts val="3000"/>
              <a:buNone/>
              <a:defRPr sz="3000"/>
            </a:lvl8pPr>
            <a:lvl9pPr lvl="8" rtl="0" algn="ctr">
              <a:lnSpc>
                <a:spcPct val="115000"/>
              </a:lnSpc>
              <a:spcBef>
                <a:spcPts val="0"/>
              </a:spcBef>
              <a:spcAft>
                <a:spcPts val="0"/>
              </a:spcAft>
              <a:buSzPts val="3000"/>
              <a:buNone/>
              <a:defRPr sz="3000"/>
            </a:lvl9pPr>
          </a:lstStyle>
          <a:p/>
        </p:txBody>
      </p:sp>
      <p:sp>
        <p:nvSpPr>
          <p:cNvPr id="90" name="Google Shape;90;p14"/>
          <p:cNvSpPr txBox="1"/>
          <p:nvPr>
            <p:ph idx="1" type="subTitle"/>
          </p:nvPr>
        </p:nvSpPr>
        <p:spPr>
          <a:xfrm>
            <a:off x="1487094" y="1041463"/>
            <a:ext cx="6169800" cy="18633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3000"/>
              <a:buNone/>
              <a:defRPr sz="3000"/>
            </a:lvl1pPr>
            <a:lvl2pPr lvl="1" rtl="0" algn="ctr">
              <a:lnSpc>
                <a:spcPct val="115000"/>
              </a:lnSpc>
              <a:spcBef>
                <a:spcPts val="0"/>
              </a:spcBef>
              <a:spcAft>
                <a:spcPts val="0"/>
              </a:spcAft>
              <a:buSzPts val="3000"/>
              <a:buNone/>
              <a:defRPr sz="3000"/>
            </a:lvl2pPr>
            <a:lvl3pPr lvl="2" rtl="0" algn="ctr">
              <a:lnSpc>
                <a:spcPct val="115000"/>
              </a:lnSpc>
              <a:spcBef>
                <a:spcPts val="0"/>
              </a:spcBef>
              <a:spcAft>
                <a:spcPts val="0"/>
              </a:spcAft>
              <a:buSzPts val="3000"/>
              <a:buNone/>
              <a:defRPr sz="3000"/>
            </a:lvl3pPr>
            <a:lvl4pPr lvl="3" rtl="0" algn="ctr">
              <a:lnSpc>
                <a:spcPct val="115000"/>
              </a:lnSpc>
              <a:spcBef>
                <a:spcPts val="0"/>
              </a:spcBef>
              <a:spcAft>
                <a:spcPts val="0"/>
              </a:spcAft>
              <a:buSzPts val="3000"/>
              <a:buNone/>
              <a:defRPr sz="3000"/>
            </a:lvl4pPr>
            <a:lvl5pPr lvl="4" rtl="0" algn="ctr">
              <a:lnSpc>
                <a:spcPct val="115000"/>
              </a:lnSpc>
              <a:spcBef>
                <a:spcPts val="0"/>
              </a:spcBef>
              <a:spcAft>
                <a:spcPts val="0"/>
              </a:spcAft>
              <a:buSzPts val="3000"/>
              <a:buNone/>
              <a:defRPr sz="3000"/>
            </a:lvl5pPr>
            <a:lvl6pPr lvl="5" rtl="0" algn="ctr">
              <a:lnSpc>
                <a:spcPct val="115000"/>
              </a:lnSpc>
              <a:spcBef>
                <a:spcPts val="0"/>
              </a:spcBef>
              <a:spcAft>
                <a:spcPts val="0"/>
              </a:spcAft>
              <a:buSzPts val="3000"/>
              <a:buNone/>
              <a:defRPr sz="3000"/>
            </a:lvl6pPr>
            <a:lvl7pPr lvl="6" rtl="0" algn="ctr">
              <a:lnSpc>
                <a:spcPct val="115000"/>
              </a:lnSpc>
              <a:spcBef>
                <a:spcPts val="0"/>
              </a:spcBef>
              <a:spcAft>
                <a:spcPts val="0"/>
              </a:spcAft>
              <a:buSzPts val="3000"/>
              <a:buNone/>
              <a:defRPr sz="3000"/>
            </a:lvl7pPr>
            <a:lvl8pPr lvl="7" rtl="0" algn="ctr">
              <a:lnSpc>
                <a:spcPct val="115000"/>
              </a:lnSpc>
              <a:spcBef>
                <a:spcPts val="0"/>
              </a:spcBef>
              <a:spcAft>
                <a:spcPts val="0"/>
              </a:spcAft>
              <a:buSzPts val="3000"/>
              <a:buNone/>
              <a:defRPr sz="3000"/>
            </a:lvl8pPr>
            <a:lvl9pPr lvl="8" rtl="0" algn="ctr">
              <a:lnSpc>
                <a:spcPct val="115000"/>
              </a:lnSpc>
              <a:spcBef>
                <a:spcPts val="0"/>
              </a:spcBef>
              <a:spcAft>
                <a:spcPts val="0"/>
              </a:spcAft>
              <a:buSzPts val="3000"/>
              <a:buNone/>
              <a:defRPr sz="3000"/>
            </a:lvl9pPr>
          </a:lstStyle>
          <a:p/>
        </p:txBody>
      </p:sp>
      <p:pic>
        <p:nvPicPr>
          <p:cNvPr id="91" name="Google Shape;91;p14"/>
          <p:cNvPicPr preferRelativeResize="0"/>
          <p:nvPr/>
        </p:nvPicPr>
        <p:blipFill rotWithShape="1">
          <a:blip r:embed="rId2">
            <a:alphaModFix/>
          </a:blip>
          <a:srcRect b="47481" l="0" r="0" t="36350"/>
          <a:stretch/>
        </p:blipFill>
        <p:spPr>
          <a:xfrm>
            <a:off x="0" y="4158150"/>
            <a:ext cx="9144003" cy="985349"/>
          </a:xfrm>
          <a:prstGeom prst="rect">
            <a:avLst/>
          </a:prstGeom>
          <a:noFill/>
          <a:ln>
            <a:noFill/>
          </a:ln>
        </p:spPr>
      </p:pic>
      <p:pic>
        <p:nvPicPr>
          <p:cNvPr id="92" name="Google Shape;92;p14"/>
          <p:cNvPicPr preferRelativeResize="0"/>
          <p:nvPr/>
        </p:nvPicPr>
        <p:blipFill>
          <a:blip r:embed="rId3">
            <a:alphaModFix/>
          </a:blip>
          <a:stretch>
            <a:fillRect/>
          </a:stretch>
        </p:blipFill>
        <p:spPr>
          <a:xfrm flipH="1" rot="5400000">
            <a:off x="4089351" y="-48800"/>
            <a:ext cx="985348" cy="9164050"/>
          </a:xfrm>
          <a:prstGeom prst="rect">
            <a:avLst/>
          </a:prstGeom>
          <a:noFill/>
          <a:ln>
            <a:noFill/>
          </a:ln>
        </p:spPr>
      </p:pic>
      <p:pic>
        <p:nvPicPr>
          <p:cNvPr id="93" name="Google Shape;93;p14"/>
          <p:cNvPicPr preferRelativeResize="0"/>
          <p:nvPr/>
        </p:nvPicPr>
        <p:blipFill>
          <a:blip r:embed="rId3">
            <a:alphaModFix/>
          </a:blip>
          <a:stretch>
            <a:fillRect/>
          </a:stretch>
        </p:blipFill>
        <p:spPr>
          <a:xfrm flipH="1" rot="5400000">
            <a:off x="4079326" y="-89825"/>
            <a:ext cx="985348" cy="91640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4" name="Shape 94"/>
        <p:cNvGrpSpPr/>
        <p:nvPr/>
      </p:nvGrpSpPr>
      <p:grpSpPr>
        <a:xfrm>
          <a:off x="0" y="0"/>
          <a:ext cx="0" cy="0"/>
          <a:chOff x="0" y="0"/>
          <a:chExt cx="0" cy="0"/>
        </a:xfrm>
      </p:grpSpPr>
      <p:pic>
        <p:nvPicPr>
          <p:cNvPr id="95" name="Google Shape;95;p15"/>
          <p:cNvPicPr preferRelativeResize="0"/>
          <p:nvPr/>
        </p:nvPicPr>
        <p:blipFill rotWithShape="1">
          <a:blip r:embed="rId2">
            <a:alphaModFix/>
          </a:blip>
          <a:srcRect b="15285" l="6240" r="6240" t="30123"/>
          <a:stretch/>
        </p:blipFill>
        <p:spPr>
          <a:xfrm rot="5400000">
            <a:off x="-1500862" y="1506606"/>
            <a:ext cx="5137756" cy="2136034"/>
          </a:xfrm>
          <a:prstGeom prst="rect">
            <a:avLst/>
          </a:prstGeom>
          <a:noFill/>
          <a:ln>
            <a:noFill/>
          </a:ln>
        </p:spPr>
      </p:pic>
      <p:pic>
        <p:nvPicPr>
          <p:cNvPr id="96" name="Google Shape;96;p15"/>
          <p:cNvPicPr preferRelativeResize="0"/>
          <p:nvPr/>
        </p:nvPicPr>
        <p:blipFill>
          <a:blip r:embed="rId3">
            <a:alphaModFix/>
          </a:blip>
          <a:stretch>
            <a:fillRect/>
          </a:stretch>
        </p:blipFill>
        <p:spPr>
          <a:xfrm flipH="1" rot="10800000">
            <a:off x="-12600" y="1"/>
            <a:ext cx="2366277" cy="5143499"/>
          </a:xfrm>
          <a:prstGeom prst="rect">
            <a:avLst/>
          </a:prstGeom>
          <a:noFill/>
          <a:ln>
            <a:noFill/>
          </a:ln>
        </p:spPr>
      </p:pic>
      <p:sp>
        <p:nvSpPr>
          <p:cNvPr id="97" name="Google Shape;97;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98" name="Shape 98"/>
        <p:cNvGrpSpPr/>
        <p:nvPr/>
      </p:nvGrpSpPr>
      <p:grpSpPr>
        <a:xfrm>
          <a:off x="0" y="0"/>
          <a:ext cx="0" cy="0"/>
          <a:chOff x="0" y="0"/>
          <a:chExt cx="0" cy="0"/>
        </a:xfrm>
      </p:grpSpPr>
      <p:sp>
        <p:nvSpPr>
          <p:cNvPr id="99" name="Google Shape;99;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100" name="Google Shape;100;p16"/>
          <p:cNvPicPr preferRelativeResize="0"/>
          <p:nvPr/>
        </p:nvPicPr>
        <p:blipFill rotWithShape="1">
          <a:blip r:embed="rId2">
            <a:alphaModFix/>
          </a:blip>
          <a:srcRect b="52461" l="0" r="1254" t="18071"/>
          <a:stretch/>
        </p:blipFill>
        <p:spPr>
          <a:xfrm>
            <a:off x="0" y="3325075"/>
            <a:ext cx="9143997" cy="181842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
    <p:spTree>
      <p:nvGrpSpPr>
        <p:cNvPr id="101" name="Shape 101"/>
        <p:cNvGrpSpPr/>
        <p:nvPr/>
      </p:nvGrpSpPr>
      <p:grpSpPr>
        <a:xfrm>
          <a:off x="0" y="0"/>
          <a:ext cx="0" cy="0"/>
          <a:chOff x="0" y="0"/>
          <a:chExt cx="0" cy="0"/>
        </a:xfrm>
      </p:grpSpPr>
      <p:pic>
        <p:nvPicPr>
          <p:cNvPr id="102" name="Google Shape;102;p17"/>
          <p:cNvPicPr preferRelativeResize="0"/>
          <p:nvPr/>
        </p:nvPicPr>
        <p:blipFill rotWithShape="1">
          <a:blip r:embed="rId2">
            <a:alphaModFix/>
          </a:blip>
          <a:srcRect b="27588" l="6395" r="34877" t="32160"/>
          <a:stretch/>
        </p:blipFill>
        <p:spPr>
          <a:xfrm rot="5400000">
            <a:off x="5390363" y="1389862"/>
            <a:ext cx="5153172" cy="2354099"/>
          </a:xfrm>
          <a:prstGeom prst="rect">
            <a:avLst/>
          </a:prstGeom>
          <a:noFill/>
          <a:ln>
            <a:noFill/>
          </a:ln>
        </p:spPr>
      </p:pic>
      <p:pic>
        <p:nvPicPr>
          <p:cNvPr id="103" name="Google Shape;103;p17"/>
          <p:cNvPicPr preferRelativeResize="0"/>
          <p:nvPr/>
        </p:nvPicPr>
        <p:blipFill rotWithShape="1">
          <a:blip r:embed="rId3">
            <a:alphaModFix/>
          </a:blip>
          <a:srcRect b="0" l="35695" r="0" t="0"/>
          <a:stretch/>
        </p:blipFill>
        <p:spPr>
          <a:xfrm flipH="1">
            <a:off x="6718725" y="0"/>
            <a:ext cx="2425275" cy="5143499"/>
          </a:xfrm>
          <a:prstGeom prst="rect">
            <a:avLst/>
          </a:prstGeom>
          <a:noFill/>
          <a:ln>
            <a:noFill/>
          </a:ln>
        </p:spPr>
      </p:pic>
      <p:sp>
        <p:nvSpPr>
          <p:cNvPr id="104" name="Google Shape;104;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5" name="Shape 105"/>
        <p:cNvGrpSpPr/>
        <p:nvPr/>
      </p:nvGrpSpPr>
      <p:grpSpPr>
        <a:xfrm>
          <a:off x="0" y="0"/>
          <a:ext cx="0" cy="0"/>
          <a:chOff x="0" y="0"/>
          <a:chExt cx="0" cy="0"/>
        </a:xfrm>
      </p:grpSpPr>
      <p:pic>
        <p:nvPicPr>
          <p:cNvPr id="106" name="Google Shape;106;p18"/>
          <p:cNvPicPr preferRelativeResize="0"/>
          <p:nvPr/>
        </p:nvPicPr>
        <p:blipFill rotWithShape="1">
          <a:blip r:embed="rId2">
            <a:alphaModFix/>
          </a:blip>
          <a:srcRect b="1529" l="41273" r="0" t="58219"/>
          <a:stretch/>
        </p:blipFill>
        <p:spPr>
          <a:xfrm flipH="1" rot="-5400000">
            <a:off x="-1399538" y="1389862"/>
            <a:ext cx="5153172" cy="2354099"/>
          </a:xfrm>
          <a:prstGeom prst="rect">
            <a:avLst/>
          </a:prstGeom>
          <a:noFill/>
          <a:ln>
            <a:noFill/>
          </a:ln>
        </p:spPr>
      </p:pic>
      <p:pic>
        <p:nvPicPr>
          <p:cNvPr id="107" name="Google Shape;107;p18"/>
          <p:cNvPicPr preferRelativeResize="0"/>
          <p:nvPr/>
        </p:nvPicPr>
        <p:blipFill>
          <a:blip r:embed="rId3">
            <a:alphaModFix/>
          </a:blip>
          <a:stretch>
            <a:fillRect/>
          </a:stretch>
        </p:blipFill>
        <p:spPr>
          <a:xfrm>
            <a:off x="-1" y="0"/>
            <a:ext cx="2496425" cy="5143499"/>
          </a:xfrm>
          <a:prstGeom prst="rect">
            <a:avLst/>
          </a:prstGeom>
          <a:noFill/>
          <a:ln>
            <a:noFill/>
          </a:ln>
        </p:spPr>
      </p:pic>
      <p:sp>
        <p:nvSpPr>
          <p:cNvPr id="108" name="Google Shape;108;p18"/>
          <p:cNvSpPr txBox="1"/>
          <p:nvPr>
            <p:ph type="title"/>
          </p:nvPr>
        </p:nvSpPr>
        <p:spPr>
          <a:xfrm>
            <a:off x="879325" y="1183380"/>
            <a:ext cx="3519600" cy="1813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18"/>
          <p:cNvSpPr txBox="1"/>
          <p:nvPr>
            <p:ph idx="1" type="subTitle"/>
          </p:nvPr>
        </p:nvSpPr>
        <p:spPr>
          <a:xfrm>
            <a:off x="879325" y="2997120"/>
            <a:ext cx="3519600" cy="96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p18"/>
          <p:cNvSpPr/>
          <p:nvPr>
            <p:ph idx="2" type="pic"/>
          </p:nvPr>
        </p:nvSpPr>
        <p:spPr>
          <a:xfrm>
            <a:off x="4902275" y="880200"/>
            <a:ext cx="3362400" cy="3383100"/>
          </a:xfrm>
          <a:prstGeom prst="ellipse">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11" name="Shape 111"/>
        <p:cNvGrpSpPr/>
        <p:nvPr/>
      </p:nvGrpSpPr>
      <p:grpSpPr>
        <a:xfrm>
          <a:off x="0" y="0"/>
          <a:ext cx="0" cy="0"/>
          <a:chOff x="0" y="0"/>
          <a:chExt cx="0" cy="0"/>
        </a:xfrm>
      </p:grpSpPr>
      <p:sp>
        <p:nvSpPr>
          <p:cNvPr id="112" name="Google Shape;112;p19"/>
          <p:cNvSpPr txBox="1"/>
          <p:nvPr>
            <p:ph type="title"/>
          </p:nvPr>
        </p:nvSpPr>
        <p:spPr>
          <a:xfrm>
            <a:off x="2449050" y="539500"/>
            <a:ext cx="4245900" cy="66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3" name="Google Shape;113;p19"/>
          <p:cNvSpPr txBox="1"/>
          <p:nvPr>
            <p:ph idx="1" type="subTitle"/>
          </p:nvPr>
        </p:nvSpPr>
        <p:spPr>
          <a:xfrm>
            <a:off x="2449050" y="1207300"/>
            <a:ext cx="4245900" cy="66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14" name="Google Shape;114;p19"/>
          <p:cNvGrpSpPr/>
          <p:nvPr/>
        </p:nvGrpSpPr>
        <p:grpSpPr>
          <a:xfrm>
            <a:off x="6492099" y="0"/>
            <a:ext cx="2651899" cy="5143501"/>
            <a:chOff x="6492099" y="0"/>
            <a:chExt cx="2651899" cy="5143501"/>
          </a:xfrm>
        </p:grpSpPr>
        <p:pic>
          <p:nvPicPr>
            <p:cNvPr id="115" name="Google Shape;115;p19"/>
            <p:cNvPicPr preferRelativeResize="0"/>
            <p:nvPr/>
          </p:nvPicPr>
          <p:blipFill rotWithShape="1">
            <a:blip r:embed="rId2">
              <a:alphaModFix/>
            </a:blip>
            <a:srcRect b="0" l="0" r="70806" t="0"/>
            <a:stretch/>
          </p:blipFill>
          <p:spPr>
            <a:xfrm>
              <a:off x="6891025" y="0"/>
              <a:ext cx="2252974" cy="5143501"/>
            </a:xfrm>
            <a:prstGeom prst="rect">
              <a:avLst/>
            </a:prstGeom>
            <a:noFill/>
            <a:ln>
              <a:noFill/>
            </a:ln>
          </p:spPr>
        </p:pic>
        <p:pic>
          <p:nvPicPr>
            <p:cNvPr id="116" name="Google Shape;116;p19"/>
            <p:cNvPicPr preferRelativeResize="0"/>
            <p:nvPr/>
          </p:nvPicPr>
          <p:blipFill>
            <a:blip r:embed="rId3">
              <a:alphaModFix/>
            </a:blip>
            <a:stretch>
              <a:fillRect/>
            </a:stretch>
          </p:blipFill>
          <p:spPr>
            <a:xfrm flipH="1">
              <a:off x="6492099" y="0"/>
              <a:ext cx="2185825" cy="5143499"/>
            </a:xfrm>
            <a:prstGeom prst="rect">
              <a:avLst/>
            </a:prstGeom>
            <a:noFill/>
            <a:ln>
              <a:noFill/>
            </a:ln>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17" name="Shape 117"/>
        <p:cNvGrpSpPr/>
        <p:nvPr/>
      </p:nvGrpSpPr>
      <p:grpSpPr>
        <a:xfrm>
          <a:off x="0" y="0"/>
          <a:ext cx="0" cy="0"/>
          <a:chOff x="0" y="0"/>
          <a:chExt cx="0" cy="0"/>
        </a:xfrm>
      </p:grpSpPr>
      <p:sp>
        <p:nvSpPr>
          <p:cNvPr id="118" name="Google Shape;118;p20"/>
          <p:cNvSpPr txBox="1"/>
          <p:nvPr>
            <p:ph type="title"/>
          </p:nvPr>
        </p:nvSpPr>
        <p:spPr>
          <a:xfrm>
            <a:off x="4032962" y="1547103"/>
            <a:ext cx="3593400" cy="7425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9" name="Google Shape;119;p20"/>
          <p:cNvSpPr txBox="1"/>
          <p:nvPr>
            <p:ph idx="1" type="subTitle"/>
          </p:nvPr>
        </p:nvSpPr>
        <p:spPr>
          <a:xfrm>
            <a:off x="4032962" y="2289600"/>
            <a:ext cx="3593400" cy="897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pic>
        <p:nvPicPr>
          <p:cNvPr id="120" name="Google Shape;120;p20"/>
          <p:cNvPicPr preferRelativeResize="0"/>
          <p:nvPr/>
        </p:nvPicPr>
        <p:blipFill rotWithShape="1">
          <a:blip r:embed="rId2">
            <a:alphaModFix/>
          </a:blip>
          <a:srcRect b="47481" l="0" r="0" t="36350"/>
          <a:stretch/>
        </p:blipFill>
        <p:spPr>
          <a:xfrm>
            <a:off x="0" y="4158150"/>
            <a:ext cx="9144003" cy="985349"/>
          </a:xfrm>
          <a:prstGeom prst="rect">
            <a:avLst/>
          </a:prstGeom>
          <a:noFill/>
          <a:ln>
            <a:noFill/>
          </a:ln>
        </p:spPr>
      </p:pic>
      <p:pic>
        <p:nvPicPr>
          <p:cNvPr id="121" name="Google Shape;121;p20"/>
          <p:cNvPicPr preferRelativeResize="0"/>
          <p:nvPr/>
        </p:nvPicPr>
        <p:blipFill>
          <a:blip r:embed="rId3">
            <a:alphaModFix/>
          </a:blip>
          <a:stretch>
            <a:fillRect/>
          </a:stretch>
        </p:blipFill>
        <p:spPr>
          <a:xfrm flipH="1" rot="5400000">
            <a:off x="4089351" y="-48800"/>
            <a:ext cx="985348" cy="91640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b="-10860" l="41273" r="0" t="10860"/>
          <a:stretch/>
        </p:blipFill>
        <p:spPr>
          <a:xfrm rot="5400000">
            <a:off x="3643126" y="-357376"/>
            <a:ext cx="5153172" cy="5848575"/>
          </a:xfrm>
          <a:prstGeom prst="rect">
            <a:avLst/>
          </a:prstGeom>
          <a:noFill/>
          <a:ln>
            <a:noFill/>
          </a:ln>
        </p:spPr>
      </p:pic>
      <p:pic>
        <p:nvPicPr>
          <p:cNvPr id="14" name="Google Shape;14;p3"/>
          <p:cNvPicPr preferRelativeResize="0"/>
          <p:nvPr/>
        </p:nvPicPr>
        <p:blipFill>
          <a:blip r:embed="rId3">
            <a:alphaModFix/>
          </a:blip>
          <a:stretch>
            <a:fillRect/>
          </a:stretch>
        </p:blipFill>
        <p:spPr>
          <a:xfrm flipH="1">
            <a:off x="3264098" y="0"/>
            <a:ext cx="3659254" cy="5143499"/>
          </a:xfrm>
          <a:prstGeom prst="rect">
            <a:avLst/>
          </a:prstGeom>
          <a:noFill/>
          <a:ln>
            <a:noFill/>
          </a:ln>
        </p:spPr>
      </p:pic>
      <p:pic>
        <p:nvPicPr>
          <p:cNvPr id="15" name="Google Shape;15;p3"/>
          <p:cNvPicPr preferRelativeResize="0"/>
          <p:nvPr/>
        </p:nvPicPr>
        <p:blipFill>
          <a:blip r:embed="rId3">
            <a:alphaModFix/>
          </a:blip>
          <a:stretch>
            <a:fillRect/>
          </a:stretch>
        </p:blipFill>
        <p:spPr>
          <a:xfrm flipH="1">
            <a:off x="3226323" y="0"/>
            <a:ext cx="3659254" cy="5143499"/>
          </a:xfrm>
          <a:prstGeom prst="rect">
            <a:avLst/>
          </a:prstGeom>
          <a:noFill/>
          <a:ln>
            <a:noFill/>
          </a:ln>
        </p:spPr>
      </p:pic>
      <p:sp>
        <p:nvSpPr>
          <p:cNvPr id="16" name="Google Shape;16;p3"/>
          <p:cNvSpPr txBox="1"/>
          <p:nvPr>
            <p:ph type="title"/>
          </p:nvPr>
        </p:nvSpPr>
        <p:spPr>
          <a:xfrm>
            <a:off x="1102425" y="2119738"/>
            <a:ext cx="3928500" cy="1446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2240625" y="1280038"/>
            <a:ext cx="1652100" cy="915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p:nvPr>
            <p:ph idx="1" type="subTitle"/>
          </p:nvPr>
        </p:nvSpPr>
        <p:spPr>
          <a:xfrm>
            <a:off x="1102425" y="3564663"/>
            <a:ext cx="3928500" cy="3750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6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122" name="Shape 122"/>
        <p:cNvGrpSpPr/>
        <p:nvPr/>
      </p:nvGrpSpPr>
      <p:grpSpPr>
        <a:xfrm>
          <a:off x="0" y="0"/>
          <a:ext cx="0" cy="0"/>
          <a:chOff x="0" y="0"/>
          <a:chExt cx="0" cy="0"/>
        </a:xfrm>
      </p:grpSpPr>
      <p:grpSp>
        <p:nvGrpSpPr>
          <p:cNvPr id="123" name="Google Shape;123;p21"/>
          <p:cNvGrpSpPr/>
          <p:nvPr/>
        </p:nvGrpSpPr>
        <p:grpSpPr>
          <a:xfrm>
            <a:off x="5018673" y="0"/>
            <a:ext cx="4125326" cy="5143501"/>
            <a:chOff x="5018673" y="0"/>
            <a:chExt cx="4125326" cy="5143501"/>
          </a:xfrm>
        </p:grpSpPr>
        <p:pic>
          <p:nvPicPr>
            <p:cNvPr id="124" name="Google Shape;124;p21"/>
            <p:cNvPicPr preferRelativeResize="0"/>
            <p:nvPr/>
          </p:nvPicPr>
          <p:blipFill rotWithShape="1">
            <a:blip r:embed="rId2">
              <a:alphaModFix/>
            </a:blip>
            <a:srcRect b="0" l="0" r="70806" t="0"/>
            <a:stretch/>
          </p:blipFill>
          <p:spPr>
            <a:xfrm>
              <a:off x="6891025" y="0"/>
              <a:ext cx="2252974" cy="5143501"/>
            </a:xfrm>
            <a:prstGeom prst="rect">
              <a:avLst/>
            </a:prstGeom>
            <a:noFill/>
            <a:ln>
              <a:noFill/>
            </a:ln>
          </p:spPr>
        </p:pic>
        <p:pic>
          <p:nvPicPr>
            <p:cNvPr id="125" name="Google Shape;125;p21"/>
            <p:cNvPicPr preferRelativeResize="0"/>
            <p:nvPr/>
          </p:nvPicPr>
          <p:blipFill>
            <a:blip r:embed="rId3">
              <a:alphaModFix/>
            </a:blip>
            <a:stretch>
              <a:fillRect/>
            </a:stretch>
          </p:blipFill>
          <p:spPr>
            <a:xfrm flipH="1">
              <a:off x="5018673" y="0"/>
              <a:ext cx="3659254" cy="5143499"/>
            </a:xfrm>
            <a:prstGeom prst="rect">
              <a:avLst/>
            </a:prstGeom>
            <a:noFill/>
            <a:ln>
              <a:noFill/>
            </a:ln>
          </p:spPr>
        </p:pic>
      </p:grpSp>
      <p:pic>
        <p:nvPicPr>
          <p:cNvPr id="126" name="Google Shape;126;p21"/>
          <p:cNvPicPr preferRelativeResize="0"/>
          <p:nvPr/>
        </p:nvPicPr>
        <p:blipFill rotWithShape="1">
          <a:blip r:embed="rId3">
            <a:alphaModFix/>
          </a:blip>
          <a:srcRect b="0" l="-1636" r="0" t="0"/>
          <a:stretch/>
        </p:blipFill>
        <p:spPr>
          <a:xfrm flipH="1">
            <a:off x="5543573" y="0"/>
            <a:ext cx="3659254" cy="5143499"/>
          </a:xfrm>
          <a:prstGeom prst="rect">
            <a:avLst/>
          </a:prstGeom>
          <a:noFill/>
          <a:ln>
            <a:noFill/>
          </a:ln>
        </p:spPr>
      </p:pic>
      <p:sp>
        <p:nvSpPr>
          <p:cNvPr id="127" name="Google Shape;127;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 name="Google Shape;128;p21"/>
          <p:cNvSpPr txBox="1"/>
          <p:nvPr>
            <p:ph idx="1" type="body"/>
          </p:nvPr>
        </p:nvSpPr>
        <p:spPr>
          <a:xfrm>
            <a:off x="720000" y="1167379"/>
            <a:ext cx="7704000" cy="34368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Font typeface="Lato Light"/>
              <a:buChar char="●"/>
              <a:defRPr/>
            </a:lvl1pPr>
            <a:lvl2pPr indent="-317500" lvl="1" marL="914400" rtl="0">
              <a:lnSpc>
                <a:spcPct val="115000"/>
              </a:lnSpc>
              <a:spcBef>
                <a:spcPts val="0"/>
              </a:spcBef>
              <a:spcAft>
                <a:spcPts val="0"/>
              </a:spcAft>
              <a:buSzPts val="1400"/>
              <a:buFont typeface="Nunito Light"/>
              <a:buChar char="○"/>
              <a:defRPr/>
            </a:lvl2pPr>
            <a:lvl3pPr indent="-317500" lvl="2" marL="1371600" rtl="0">
              <a:lnSpc>
                <a:spcPct val="115000"/>
              </a:lnSpc>
              <a:spcBef>
                <a:spcPts val="0"/>
              </a:spcBef>
              <a:spcAft>
                <a:spcPts val="0"/>
              </a:spcAft>
              <a:buSzPts val="1400"/>
              <a:buFont typeface="Nunito Light"/>
              <a:buChar char="■"/>
              <a:defRPr/>
            </a:lvl3pPr>
            <a:lvl4pPr indent="-317500" lvl="3" marL="1828800" rtl="0">
              <a:lnSpc>
                <a:spcPct val="115000"/>
              </a:lnSpc>
              <a:spcBef>
                <a:spcPts val="0"/>
              </a:spcBef>
              <a:spcAft>
                <a:spcPts val="0"/>
              </a:spcAft>
              <a:buSzPts val="1400"/>
              <a:buFont typeface="Nunito Light"/>
              <a:buChar char="●"/>
              <a:defRPr/>
            </a:lvl4pPr>
            <a:lvl5pPr indent="-317500" lvl="4" marL="2286000" rtl="0">
              <a:lnSpc>
                <a:spcPct val="115000"/>
              </a:lnSpc>
              <a:spcBef>
                <a:spcPts val="0"/>
              </a:spcBef>
              <a:spcAft>
                <a:spcPts val="0"/>
              </a:spcAft>
              <a:buSzPts val="1400"/>
              <a:buFont typeface="Nunito Light"/>
              <a:buChar char="○"/>
              <a:defRPr/>
            </a:lvl5pPr>
            <a:lvl6pPr indent="-317500" lvl="5" marL="2743200" rtl="0">
              <a:lnSpc>
                <a:spcPct val="115000"/>
              </a:lnSpc>
              <a:spcBef>
                <a:spcPts val="0"/>
              </a:spcBef>
              <a:spcAft>
                <a:spcPts val="0"/>
              </a:spcAft>
              <a:buSzPts val="1400"/>
              <a:buFont typeface="Nunito Light"/>
              <a:buChar char="■"/>
              <a:defRPr/>
            </a:lvl6pPr>
            <a:lvl7pPr indent="-317500" lvl="6" marL="3200400" rtl="0">
              <a:lnSpc>
                <a:spcPct val="115000"/>
              </a:lnSpc>
              <a:spcBef>
                <a:spcPts val="0"/>
              </a:spcBef>
              <a:spcAft>
                <a:spcPts val="0"/>
              </a:spcAft>
              <a:buSzPts val="1400"/>
              <a:buFont typeface="Nunito Light"/>
              <a:buChar char="●"/>
              <a:defRPr/>
            </a:lvl7pPr>
            <a:lvl8pPr indent="-317500" lvl="7" marL="3657600" rtl="0">
              <a:lnSpc>
                <a:spcPct val="115000"/>
              </a:lnSpc>
              <a:spcBef>
                <a:spcPts val="0"/>
              </a:spcBef>
              <a:spcAft>
                <a:spcPts val="0"/>
              </a:spcAft>
              <a:buSzPts val="1400"/>
              <a:buFont typeface="Nunito Light"/>
              <a:buChar char="○"/>
              <a:defRPr/>
            </a:lvl8pPr>
            <a:lvl9pPr indent="-317500" lvl="8" marL="4114800" rtl="0">
              <a:lnSpc>
                <a:spcPct val="115000"/>
              </a:lnSpc>
              <a:spcBef>
                <a:spcPts val="0"/>
              </a:spcBef>
              <a:spcAft>
                <a:spcPts val="0"/>
              </a:spcAft>
              <a:buSzPts val="1400"/>
              <a:buFont typeface="Nunito Light"/>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_1">
    <p:spTree>
      <p:nvGrpSpPr>
        <p:cNvPr id="129" name="Shape 129"/>
        <p:cNvGrpSpPr/>
        <p:nvPr/>
      </p:nvGrpSpPr>
      <p:grpSpPr>
        <a:xfrm>
          <a:off x="0" y="0"/>
          <a:ext cx="0" cy="0"/>
          <a:chOff x="0" y="0"/>
          <a:chExt cx="0" cy="0"/>
        </a:xfrm>
      </p:grpSpPr>
      <p:pic>
        <p:nvPicPr>
          <p:cNvPr id="130" name="Google Shape;130;p22"/>
          <p:cNvPicPr preferRelativeResize="0"/>
          <p:nvPr/>
        </p:nvPicPr>
        <p:blipFill rotWithShape="1">
          <a:blip r:embed="rId2">
            <a:alphaModFix/>
          </a:blip>
          <a:srcRect b="15285" l="6240" r="6240" t="30123"/>
          <a:stretch/>
        </p:blipFill>
        <p:spPr>
          <a:xfrm rot="-5400000">
            <a:off x="5494507" y="1500862"/>
            <a:ext cx="5137756" cy="2136034"/>
          </a:xfrm>
          <a:prstGeom prst="rect">
            <a:avLst/>
          </a:prstGeom>
          <a:noFill/>
          <a:ln>
            <a:noFill/>
          </a:ln>
        </p:spPr>
      </p:pic>
      <p:pic>
        <p:nvPicPr>
          <p:cNvPr id="131" name="Google Shape;131;p22"/>
          <p:cNvPicPr preferRelativeResize="0"/>
          <p:nvPr/>
        </p:nvPicPr>
        <p:blipFill>
          <a:blip r:embed="rId3">
            <a:alphaModFix/>
          </a:blip>
          <a:stretch>
            <a:fillRect/>
          </a:stretch>
        </p:blipFill>
        <p:spPr>
          <a:xfrm flipH="1">
            <a:off x="6777725" y="2"/>
            <a:ext cx="2366277" cy="5143499"/>
          </a:xfrm>
          <a:prstGeom prst="rect">
            <a:avLst/>
          </a:prstGeom>
          <a:noFill/>
          <a:ln>
            <a:noFill/>
          </a:ln>
        </p:spPr>
      </p:pic>
      <p:sp>
        <p:nvSpPr>
          <p:cNvPr id="132" name="Google Shape;13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3" name="Google Shape;133;p22"/>
          <p:cNvSpPr txBox="1"/>
          <p:nvPr>
            <p:ph idx="1" type="body"/>
          </p:nvPr>
        </p:nvSpPr>
        <p:spPr>
          <a:xfrm>
            <a:off x="720000" y="1167356"/>
            <a:ext cx="7704000" cy="16359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Font typeface="Lato Light"/>
              <a:buChar char="●"/>
              <a:defRPr/>
            </a:lvl1pPr>
            <a:lvl2pPr indent="-317500" lvl="1" marL="914400" rtl="0">
              <a:lnSpc>
                <a:spcPct val="115000"/>
              </a:lnSpc>
              <a:spcBef>
                <a:spcPts val="0"/>
              </a:spcBef>
              <a:spcAft>
                <a:spcPts val="0"/>
              </a:spcAft>
              <a:buSzPts val="1400"/>
              <a:buFont typeface="Nunito Light"/>
              <a:buChar char="○"/>
              <a:defRPr/>
            </a:lvl2pPr>
            <a:lvl3pPr indent="-317500" lvl="2" marL="1371600" rtl="0">
              <a:lnSpc>
                <a:spcPct val="115000"/>
              </a:lnSpc>
              <a:spcBef>
                <a:spcPts val="0"/>
              </a:spcBef>
              <a:spcAft>
                <a:spcPts val="0"/>
              </a:spcAft>
              <a:buSzPts val="1400"/>
              <a:buFont typeface="Nunito Light"/>
              <a:buChar char="■"/>
              <a:defRPr/>
            </a:lvl3pPr>
            <a:lvl4pPr indent="-317500" lvl="3" marL="1828800" rtl="0">
              <a:lnSpc>
                <a:spcPct val="115000"/>
              </a:lnSpc>
              <a:spcBef>
                <a:spcPts val="0"/>
              </a:spcBef>
              <a:spcAft>
                <a:spcPts val="0"/>
              </a:spcAft>
              <a:buSzPts val="1400"/>
              <a:buFont typeface="Nunito Light"/>
              <a:buChar char="●"/>
              <a:defRPr/>
            </a:lvl4pPr>
            <a:lvl5pPr indent="-317500" lvl="4" marL="2286000" rtl="0">
              <a:lnSpc>
                <a:spcPct val="115000"/>
              </a:lnSpc>
              <a:spcBef>
                <a:spcPts val="0"/>
              </a:spcBef>
              <a:spcAft>
                <a:spcPts val="0"/>
              </a:spcAft>
              <a:buSzPts val="1400"/>
              <a:buFont typeface="Nunito Light"/>
              <a:buChar char="○"/>
              <a:defRPr/>
            </a:lvl5pPr>
            <a:lvl6pPr indent="-317500" lvl="5" marL="2743200" rtl="0">
              <a:lnSpc>
                <a:spcPct val="115000"/>
              </a:lnSpc>
              <a:spcBef>
                <a:spcPts val="0"/>
              </a:spcBef>
              <a:spcAft>
                <a:spcPts val="0"/>
              </a:spcAft>
              <a:buSzPts val="1400"/>
              <a:buFont typeface="Nunito Light"/>
              <a:buChar char="■"/>
              <a:defRPr/>
            </a:lvl6pPr>
            <a:lvl7pPr indent="-317500" lvl="6" marL="3200400" rtl="0">
              <a:lnSpc>
                <a:spcPct val="115000"/>
              </a:lnSpc>
              <a:spcBef>
                <a:spcPts val="0"/>
              </a:spcBef>
              <a:spcAft>
                <a:spcPts val="0"/>
              </a:spcAft>
              <a:buSzPts val="1400"/>
              <a:buFont typeface="Nunito Light"/>
              <a:buChar char="●"/>
              <a:defRPr/>
            </a:lvl7pPr>
            <a:lvl8pPr indent="-317500" lvl="7" marL="3657600" rtl="0">
              <a:lnSpc>
                <a:spcPct val="115000"/>
              </a:lnSpc>
              <a:spcBef>
                <a:spcPts val="0"/>
              </a:spcBef>
              <a:spcAft>
                <a:spcPts val="0"/>
              </a:spcAft>
              <a:buSzPts val="1400"/>
              <a:buFont typeface="Nunito Light"/>
              <a:buChar char="○"/>
              <a:defRPr/>
            </a:lvl8pPr>
            <a:lvl9pPr indent="-317500" lvl="8" marL="4114800" rtl="0">
              <a:lnSpc>
                <a:spcPct val="115000"/>
              </a:lnSpc>
              <a:spcBef>
                <a:spcPts val="0"/>
              </a:spcBef>
              <a:spcAft>
                <a:spcPts val="0"/>
              </a:spcAft>
              <a:buSzPts val="1400"/>
              <a:buFont typeface="Nunito Light"/>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34" name="Shape 134"/>
        <p:cNvGrpSpPr/>
        <p:nvPr/>
      </p:nvGrpSpPr>
      <p:grpSpPr>
        <a:xfrm>
          <a:off x="0" y="0"/>
          <a:ext cx="0" cy="0"/>
          <a:chOff x="0" y="0"/>
          <a:chExt cx="0" cy="0"/>
        </a:xfrm>
      </p:grpSpPr>
      <p:pic>
        <p:nvPicPr>
          <p:cNvPr id="135" name="Google Shape;135;p23"/>
          <p:cNvPicPr preferRelativeResize="0"/>
          <p:nvPr/>
        </p:nvPicPr>
        <p:blipFill rotWithShape="1">
          <a:blip r:embed="rId2">
            <a:alphaModFix/>
          </a:blip>
          <a:srcRect b="0" l="0" r="70806" t="0"/>
          <a:stretch/>
        </p:blipFill>
        <p:spPr>
          <a:xfrm>
            <a:off x="6891025" y="0"/>
            <a:ext cx="2252974" cy="5143501"/>
          </a:xfrm>
          <a:prstGeom prst="rect">
            <a:avLst/>
          </a:prstGeom>
          <a:noFill/>
          <a:ln>
            <a:noFill/>
          </a:ln>
        </p:spPr>
      </p:pic>
      <p:pic>
        <p:nvPicPr>
          <p:cNvPr id="136" name="Google Shape;136;p23"/>
          <p:cNvPicPr preferRelativeResize="0"/>
          <p:nvPr/>
        </p:nvPicPr>
        <p:blipFill>
          <a:blip r:embed="rId3">
            <a:alphaModFix/>
          </a:blip>
          <a:stretch>
            <a:fillRect/>
          </a:stretch>
        </p:blipFill>
        <p:spPr>
          <a:xfrm flipH="1">
            <a:off x="5018673" y="0"/>
            <a:ext cx="3659254" cy="5143499"/>
          </a:xfrm>
          <a:prstGeom prst="rect">
            <a:avLst/>
          </a:prstGeom>
          <a:noFill/>
          <a:ln>
            <a:noFill/>
          </a:ln>
        </p:spPr>
      </p:pic>
      <p:pic>
        <p:nvPicPr>
          <p:cNvPr id="137" name="Google Shape;137;p23"/>
          <p:cNvPicPr preferRelativeResize="0"/>
          <p:nvPr/>
        </p:nvPicPr>
        <p:blipFill>
          <a:blip r:embed="rId3">
            <a:alphaModFix/>
          </a:blip>
          <a:stretch>
            <a:fillRect/>
          </a:stretch>
        </p:blipFill>
        <p:spPr>
          <a:xfrm flipH="1">
            <a:off x="5018673" y="0"/>
            <a:ext cx="3659254" cy="5143499"/>
          </a:xfrm>
          <a:prstGeom prst="rect">
            <a:avLst/>
          </a:prstGeom>
          <a:noFill/>
          <a:ln>
            <a:noFill/>
          </a:ln>
        </p:spPr>
      </p:pic>
      <p:sp>
        <p:nvSpPr>
          <p:cNvPr id="138" name="Google Shape;138;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9" name="Google Shape;139;p23"/>
          <p:cNvSpPr txBox="1"/>
          <p:nvPr>
            <p:ph idx="1" type="subTitle"/>
          </p:nvPr>
        </p:nvSpPr>
        <p:spPr>
          <a:xfrm>
            <a:off x="5181724" y="3099625"/>
            <a:ext cx="2586900" cy="1177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40" name="Google Shape;140;p23"/>
          <p:cNvSpPr txBox="1"/>
          <p:nvPr>
            <p:ph idx="2" type="subTitle"/>
          </p:nvPr>
        </p:nvSpPr>
        <p:spPr>
          <a:xfrm>
            <a:off x="1375350" y="2261425"/>
            <a:ext cx="2586900" cy="1177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41" name="Google Shape;141;p23"/>
          <p:cNvSpPr txBox="1"/>
          <p:nvPr>
            <p:ph idx="3" type="subTitle"/>
          </p:nvPr>
        </p:nvSpPr>
        <p:spPr>
          <a:xfrm>
            <a:off x="1375360" y="1702525"/>
            <a:ext cx="2586900" cy="5589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42" name="Google Shape;142;p23"/>
          <p:cNvSpPr txBox="1"/>
          <p:nvPr>
            <p:ph idx="4" type="subTitle"/>
          </p:nvPr>
        </p:nvSpPr>
        <p:spPr>
          <a:xfrm>
            <a:off x="5181738" y="2540725"/>
            <a:ext cx="2586900" cy="5589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43" name="Shape 143"/>
        <p:cNvGrpSpPr/>
        <p:nvPr/>
      </p:nvGrpSpPr>
      <p:grpSpPr>
        <a:xfrm>
          <a:off x="0" y="0"/>
          <a:ext cx="0" cy="0"/>
          <a:chOff x="0" y="0"/>
          <a:chExt cx="0" cy="0"/>
        </a:xfrm>
      </p:grpSpPr>
      <p:sp>
        <p:nvSpPr>
          <p:cNvPr id="144" name="Google Shape;144;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5" name="Google Shape;145;p24"/>
          <p:cNvSpPr txBox="1"/>
          <p:nvPr>
            <p:ph idx="1" type="subTitle"/>
          </p:nvPr>
        </p:nvSpPr>
        <p:spPr>
          <a:xfrm>
            <a:off x="1905300" y="3098314"/>
            <a:ext cx="5333400" cy="1187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46" name="Google Shape;146;p24"/>
          <p:cNvSpPr txBox="1"/>
          <p:nvPr>
            <p:ph idx="2" type="subTitle"/>
          </p:nvPr>
        </p:nvSpPr>
        <p:spPr>
          <a:xfrm>
            <a:off x="1905300" y="1624684"/>
            <a:ext cx="5333400" cy="1187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b="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pic>
        <p:nvPicPr>
          <p:cNvPr id="147" name="Google Shape;147;p24"/>
          <p:cNvPicPr preferRelativeResize="0"/>
          <p:nvPr/>
        </p:nvPicPr>
        <p:blipFill rotWithShape="1">
          <a:blip r:embed="rId2">
            <a:alphaModFix/>
          </a:blip>
          <a:srcRect b="39291" l="17623" r="15723" t="16901"/>
          <a:stretch/>
        </p:blipFill>
        <p:spPr>
          <a:xfrm rot="5400000">
            <a:off x="-1458063" y="1446012"/>
            <a:ext cx="5143900" cy="225322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8" name="Shape 148"/>
        <p:cNvGrpSpPr/>
        <p:nvPr/>
      </p:nvGrpSpPr>
      <p:grpSpPr>
        <a:xfrm>
          <a:off x="0" y="0"/>
          <a:ext cx="0" cy="0"/>
          <a:chOff x="0" y="0"/>
          <a:chExt cx="0" cy="0"/>
        </a:xfrm>
      </p:grpSpPr>
      <p:pic>
        <p:nvPicPr>
          <p:cNvPr id="149" name="Google Shape;149;p25"/>
          <p:cNvPicPr preferRelativeResize="0"/>
          <p:nvPr/>
        </p:nvPicPr>
        <p:blipFill rotWithShape="1">
          <a:blip r:embed="rId2">
            <a:alphaModFix/>
          </a:blip>
          <a:srcRect b="0" l="0" r="70806" t="0"/>
          <a:stretch/>
        </p:blipFill>
        <p:spPr>
          <a:xfrm flipH="1">
            <a:off x="-37390" y="0"/>
            <a:ext cx="2252974" cy="5143501"/>
          </a:xfrm>
          <a:prstGeom prst="rect">
            <a:avLst/>
          </a:prstGeom>
          <a:noFill/>
          <a:ln>
            <a:noFill/>
          </a:ln>
        </p:spPr>
      </p:pic>
      <p:pic>
        <p:nvPicPr>
          <p:cNvPr id="150" name="Google Shape;150;p25"/>
          <p:cNvPicPr preferRelativeResize="0"/>
          <p:nvPr/>
        </p:nvPicPr>
        <p:blipFill>
          <a:blip r:embed="rId3">
            <a:alphaModFix/>
          </a:blip>
          <a:stretch>
            <a:fillRect/>
          </a:stretch>
        </p:blipFill>
        <p:spPr>
          <a:xfrm>
            <a:off x="502257" y="0"/>
            <a:ext cx="3659254" cy="5143499"/>
          </a:xfrm>
          <a:prstGeom prst="rect">
            <a:avLst/>
          </a:prstGeom>
          <a:noFill/>
          <a:ln>
            <a:noFill/>
          </a:ln>
        </p:spPr>
      </p:pic>
      <p:pic>
        <p:nvPicPr>
          <p:cNvPr id="151" name="Google Shape;151;p25"/>
          <p:cNvPicPr preferRelativeResize="0"/>
          <p:nvPr/>
        </p:nvPicPr>
        <p:blipFill>
          <a:blip r:embed="rId3">
            <a:alphaModFix/>
          </a:blip>
          <a:stretch>
            <a:fillRect/>
          </a:stretch>
        </p:blipFill>
        <p:spPr>
          <a:xfrm>
            <a:off x="306907" y="0"/>
            <a:ext cx="3659254" cy="5143499"/>
          </a:xfrm>
          <a:prstGeom prst="rect">
            <a:avLst/>
          </a:prstGeom>
          <a:noFill/>
          <a:ln>
            <a:noFill/>
          </a:ln>
        </p:spPr>
      </p:pic>
      <p:sp>
        <p:nvSpPr>
          <p:cNvPr id="152" name="Google Shape;152;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3" name="Google Shape;153;p25"/>
          <p:cNvSpPr txBox="1"/>
          <p:nvPr>
            <p:ph idx="1" type="subTitle"/>
          </p:nvPr>
        </p:nvSpPr>
        <p:spPr>
          <a:xfrm>
            <a:off x="937625" y="2332395"/>
            <a:ext cx="2175300" cy="1015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54" name="Google Shape;154;p25"/>
          <p:cNvSpPr txBox="1"/>
          <p:nvPr>
            <p:ph idx="2" type="subTitle"/>
          </p:nvPr>
        </p:nvSpPr>
        <p:spPr>
          <a:xfrm>
            <a:off x="3484347" y="3322995"/>
            <a:ext cx="2175300" cy="1015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55" name="Google Shape;155;p25"/>
          <p:cNvSpPr txBox="1"/>
          <p:nvPr>
            <p:ph idx="3" type="subTitle"/>
          </p:nvPr>
        </p:nvSpPr>
        <p:spPr>
          <a:xfrm>
            <a:off x="6031075" y="2332395"/>
            <a:ext cx="2175300" cy="1015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56" name="Google Shape;156;p25"/>
          <p:cNvSpPr txBox="1"/>
          <p:nvPr>
            <p:ph idx="4" type="subTitle"/>
          </p:nvPr>
        </p:nvSpPr>
        <p:spPr>
          <a:xfrm>
            <a:off x="937625" y="1676879"/>
            <a:ext cx="2175300" cy="6600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57" name="Google Shape;157;p25"/>
          <p:cNvSpPr txBox="1"/>
          <p:nvPr>
            <p:ph idx="5" type="subTitle"/>
          </p:nvPr>
        </p:nvSpPr>
        <p:spPr>
          <a:xfrm>
            <a:off x="3484350" y="2667479"/>
            <a:ext cx="2175300" cy="6600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58" name="Google Shape;158;p25"/>
          <p:cNvSpPr txBox="1"/>
          <p:nvPr>
            <p:ph idx="6" type="subTitle"/>
          </p:nvPr>
        </p:nvSpPr>
        <p:spPr>
          <a:xfrm>
            <a:off x="6031075" y="1676879"/>
            <a:ext cx="2175300" cy="6600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59" name="Shape 159"/>
        <p:cNvGrpSpPr/>
        <p:nvPr/>
      </p:nvGrpSpPr>
      <p:grpSpPr>
        <a:xfrm>
          <a:off x="0" y="0"/>
          <a:ext cx="0" cy="0"/>
          <a:chOff x="0" y="0"/>
          <a:chExt cx="0" cy="0"/>
        </a:xfrm>
      </p:grpSpPr>
      <p:sp>
        <p:nvSpPr>
          <p:cNvPr id="160" name="Google Shape;160;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1" name="Google Shape;161;p26"/>
          <p:cNvSpPr txBox="1"/>
          <p:nvPr>
            <p:ph idx="1" type="subTitle"/>
          </p:nvPr>
        </p:nvSpPr>
        <p:spPr>
          <a:xfrm>
            <a:off x="2891511" y="1906591"/>
            <a:ext cx="1978200" cy="66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2" name="Google Shape;162;p26"/>
          <p:cNvSpPr txBox="1"/>
          <p:nvPr>
            <p:ph idx="2" type="subTitle"/>
          </p:nvPr>
        </p:nvSpPr>
        <p:spPr>
          <a:xfrm>
            <a:off x="5657064" y="1906591"/>
            <a:ext cx="1978200" cy="66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3" name="Google Shape;163;p26"/>
          <p:cNvSpPr txBox="1"/>
          <p:nvPr>
            <p:ph idx="3" type="subTitle"/>
          </p:nvPr>
        </p:nvSpPr>
        <p:spPr>
          <a:xfrm>
            <a:off x="1508736" y="3244666"/>
            <a:ext cx="1978200" cy="66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4" name="Google Shape;164;p26"/>
          <p:cNvSpPr txBox="1"/>
          <p:nvPr>
            <p:ph idx="4" type="subTitle"/>
          </p:nvPr>
        </p:nvSpPr>
        <p:spPr>
          <a:xfrm>
            <a:off x="4274289" y="3244666"/>
            <a:ext cx="1978200" cy="66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5" name="Google Shape;165;p26"/>
          <p:cNvSpPr txBox="1"/>
          <p:nvPr>
            <p:ph idx="5" type="subTitle"/>
          </p:nvPr>
        </p:nvSpPr>
        <p:spPr>
          <a:xfrm>
            <a:off x="2891511" y="1470375"/>
            <a:ext cx="1978200" cy="5055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66" name="Google Shape;166;p26"/>
          <p:cNvSpPr txBox="1"/>
          <p:nvPr>
            <p:ph idx="6" type="subTitle"/>
          </p:nvPr>
        </p:nvSpPr>
        <p:spPr>
          <a:xfrm>
            <a:off x="1508736" y="2808550"/>
            <a:ext cx="1978200" cy="5055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67" name="Google Shape;167;p26"/>
          <p:cNvSpPr txBox="1"/>
          <p:nvPr>
            <p:ph idx="7" type="subTitle"/>
          </p:nvPr>
        </p:nvSpPr>
        <p:spPr>
          <a:xfrm>
            <a:off x="5657061" y="1470375"/>
            <a:ext cx="1978200" cy="5055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68" name="Google Shape;168;p26"/>
          <p:cNvSpPr txBox="1"/>
          <p:nvPr>
            <p:ph idx="8" type="subTitle"/>
          </p:nvPr>
        </p:nvSpPr>
        <p:spPr>
          <a:xfrm>
            <a:off x="4274286" y="2808550"/>
            <a:ext cx="1978200" cy="5055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pic>
        <p:nvPicPr>
          <p:cNvPr id="169" name="Google Shape;169;p26"/>
          <p:cNvPicPr preferRelativeResize="0"/>
          <p:nvPr/>
        </p:nvPicPr>
        <p:blipFill rotWithShape="1">
          <a:blip r:embed="rId2">
            <a:alphaModFix/>
          </a:blip>
          <a:srcRect b="47481" l="0" r="0" t="36350"/>
          <a:stretch/>
        </p:blipFill>
        <p:spPr>
          <a:xfrm>
            <a:off x="0" y="4158150"/>
            <a:ext cx="9144003" cy="985349"/>
          </a:xfrm>
          <a:prstGeom prst="rect">
            <a:avLst/>
          </a:prstGeom>
          <a:noFill/>
          <a:ln>
            <a:noFill/>
          </a:ln>
        </p:spPr>
      </p:pic>
      <p:pic>
        <p:nvPicPr>
          <p:cNvPr id="170" name="Google Shape;170;p26"/>
          <p:cNvPicPr preferRelativeResize="0"/>
          <p:nvPr/>
        </p:nvPicPr>
        <p:blipFill>
          <a:blip r:embed="rId3">
            <a:alphaModFix/>
          </a:blip>
          <a:stretch>
            <a:fillRect/>
          </a:stretch>
        </p:blipFill>
        <p:spPr>
          <a:xfrm flipH="1" rot="5400000">
            <a:off x="4089351" y="-48800"/>
            <a:ext cx="985348" cy="9164050"/>
          </a:xfrm>
          <a:prstGeom prst="rect">
            <a:avLst/>
          </a:prstGeom>
          <a:noFill/>
          <a:ln>
            <a:noFill/>
          </a:ln>
        </p:spPr>
      </p:pic>
      <p:pic>
        <p:nvPicPr>
          <p:cNvPr id="171" name="Google Shape;171;p26"/>
          <p:cNvPicPr preferRelativeResize="0"/>
          <p:nvPr/>
        </p:nvPicPr>
        <p:blipFill>
          <a:blip r:embed="rId3">
            <a:alphaModFix/>
          </a:blip>
          <a:stretch>
            <a:fillRect/>
          </a:stretch>
        </p:blipFill>
        <p:spPr>
          <a:xfrm flipH="1" rot="5400000">
            <a:off x="4079326" y="-48800"/>
            <a:ext cx="985348" cy="9164050"/>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2" name="Shape 172"/>
        <p:cNvGrpSpPr/>
        <p:nvPr/>
      </p:nvGrpSpPr>
      <p:grpSpPr>
        <a:xfrm>
          <a:off x="0" y="0"/>
          <a:ext cx="0" cy="0"/>
          <a:chOff x="0" y="0"/>
          <a:chExt cx="0" cy="0"/>
        </a:xfrm>
      </p:grpSpPr>
      <p:pic>
        <p:nvPicPr>
          <p:cNvPr id="173" name="Google Shape;173;p27"/>
          <p:cNvPicPr preferRelativeResize="0"/>
          <p:nvPr/>
        </p:nvPicPr>
        <p:blipFill rotWithShape="1">
          <a:blip r:embed="rId2">
            <a:alphaModFix/>
          </a:blip>
          <a:srcRect b="18357" l="348" r="0" t="19267"/>
          <a:stretch/>
        </p:blipFill>
        <p:spPr>
          <a:xfrm rot="5400000">
            <a:off x="-1525114" y="1490063"/>
            <a:ext cx="5169577" cy="2156901"/>
          </a:xfrm>
          <a:prstGeom prst="rect">
            <a:avLst/>
          </a:prstGeom>
          <a:noFill/>
          <a:ln>
            <a:noFill/>
          </a:ln>
        </p:spPr>
      </p:pic>
      <p:pic>
        <p:nvPicPr>
          <p:cNvPr id="174" name="Google Shape;174;p27"/>
          <p:cNvPicPr preferRelativeResize="0"/>
          <p:nvPr/>
        </p:nvPicPr>
        <p:blipFill rotWithShape="1">
          <a:blip r:embed="rId3">
            <a:alphaModFix/>
          </a:blip>
          <a:srcRect b="665" l="0" r="0" t="0"/>
          <a:stretch/>
        </p:blipFill>
        <p:spPr>
          <a:xfrm flipH="1" rot="10800000">
            <a:off x="143775" y="-5852"/>
            <a:ext cx="2071576" cy="5159152"/>
          </a:xfrm>
          <a:prstGeom prst="rect">
            <a:avLst/>
          </a:prstGeom>
          <a:noFill/>
          <a:ln>
            <a:noFill/>
          </a:ln>
        </p:spPr>
      </p:pic>
      <p:sp>
        <p:nvSpPr>
          <p:cNvPr id="175" name="Google Shape;175;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6" name="Google Shape;176;p27"/>
          <p:cNvSpPr txBox="1"/>
          <p:nvPr>
            <p:ph idx="1" type="subTitle"/>
          </p:nvPr>
        </p:nvSpPr>
        <p:spPr>
          <a:xfrm>
            <a:off x="1108627" y="2091836"/>
            <a:ext cx="19860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77" name="Google Shape;177;p27"/>
          <p:cNvSpPr txBox="1"/>
          <p:nvPr>
            <p:ph idx="2" type="subTitle"/>
          </p:nvPr>
        </p:nvSpPr>
        <p:spPr>
          <a:xfrm>
            <a:off x="3579000" y="2091836"/>
            <a:ext cx="19860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78" name="Google Shape;178;p27"/>
          <p:cNvSpPr txBox="1"/>
          <p:nvPr>
            <p:ph idx="3" type="subTitle"/>
          </p:nvPr>
        </p:nvSpPr>
        <p:spPr>
          <a:xfrm>
            <a:off x="1108627" y="3423350"/>
            <a:ext cx="19860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79" name="Google Shape;179;p27"/>
          <p:cNvSpPr txBox="1"/>
          <p:nvPr>
            <p:ph idx="4" type="subTitle"/>
          </p:nvPr>
        </p:nvSpPr>
        <p:spPr>
          <a:xfrm>
            <a:off x="3579000" y="3423350"/>
            <a:ext cx="19860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80" name="Google Shape;180;p27"/>
          <p:cNvSpPr txBox="1"/>
          <p:nvPr>
            <p:ph idx="5" type="subTitle"/>
          </p:nvPr>
        </p:nvSpPr>
        <p:spPr>
          <a:xfrm>
            <a:off x="6049373" y="2091836"/>
            <a:ext cx="19860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81" name="Google Shape;181;p27"/>
          <p:cNvSpPr txBox="1"/>
          <p:nvPr>
            <p:ph idx="6" type="subTitle"/>
          </p:nvPr>
        </p:nvSpPr>
        <p:spPr>
          <a:xfrm>
            <a:off x="6049373" y="3423350"/>
            <a:ext cx="19860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82" name="Google Shape;182;p27"/>
          <p:cNvSpPr txBox="1"/>
          <p:nvPr>
            <p:ph idx="7" type="subTitle"/>
          </p:nvPr>
        </p:nvSpPr>
        <p:spPr>
          <a:xfrm>
            <a:off x="1109527" y="1659658"/>
            <a:ext cx="1984200" cy="492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83" name="Google Shape;183;p27"/>
          <p:cNvSpPr txBox="1"/>
          <p:nvPr>
            <p:ph idx="8" type="subTitle"/>
          </p:nvPr>
        </p:nvSpPr>
        <p:spPr>
          <a:xfrm>
            <a:off x="3579900" y="1659658"/>
            <a:ext cx="1984200" cy="492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84" name="Google Shape;184;p27"/>
          <p:cNvSpPr txBox="1"/>
          <p:nvPr>
            <p:ph idx="9" type="subTitle"/>
          </p:nvPr>
        </p:nvSpPr>
        <p:spPr>
          <a:xfrm>
            <a:off x="6050273" y="1659658"/>
            <a:ext cx="1984200" cy="492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85" name="Google Shape;185;p27"/>
          <p:cNvSpPr txBox="1"/>
          <p:nvPr>
            <p:ph idx="13" type="subTitle"/>
          </p:nvPr>
        </p:nvSpPr>
        <p:spPr>
          <a:xfrm>
            <a:off x="1109527" y="2991148"/>
            <a:ext cx="1984200" cy="492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86" name="Google Shape;186;p27"/>
          <p:cNvSpPr txBox="1"/>
          <p:nvPr>
            <p:ph idx="14" type="subTitle"/>
          </p:nvPr>
        </p:nvSpPr>
        <p:spPr>
          <a:xfrm>
            <a:off x="3579900" y="2991148"/>
            <a:ext cx="1984200" cy="492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187" name="Google Shape;187;p27"/>
          <p:cNvSpPr txBox="1"/>
          <p:nvPr>
            <p:ph idx="15" type="subTitle"/>
          </p:nvPr>
        </p:nvSpPr>
        <p:spPr>
          <a:xfrm>
            <a:off x="6050273" y="2991148"/>
            <a:ext cx="1984200" cy="4926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88" name="Shape 188"/>
        <p:cNvGrpSpPr/>
        <p:nvPr/>
      </p:nvGrpSpPr>
      <p:grpSpPr>
        <a:xfrm>
          <a:off x="0" y="0"/>
          <a:ext cx="0" cy="0"/>
          <a:chOff x="0" y="0"/>
          <a:chExt cx="0" cy="0"/>
        </a:xfrm>
      </p:grpSpPr>
      <p:sp>
        <p:nvSpPr>
          <p:cNvPr id="189" name="Google Shape;189;p28"/>
          <p:cNvSpPr txBox="1"/>
          <p:nvPr>
            <p:ph hasCustomPrompt="1" type="title"/>
          </p:nvPr>
        </p:nvSpPr>
        <p:spPr>
          <a:xfrm>
            <a:off x="3014700" y="613734"/>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2"/>
              </a:buClr>
              <a:buSzPts val="6000"/>
              <a:buNone/>
              <a:defRPr sz="45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190" name="Google Shape;190;p28"/>
          <p:cNvSpPr txBox="1"/>
          <p:nvPr>
            <p:ph idx="1" type="subTitle"/>
          </p:nvPr>
        </p:nvSpPr>
        <p:spPr>
          <a:xfrm>
            <a:off x="3014700" y="1226454"/>
            <a:ext cx="4696800" cy="598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2400"/>
              <a:buNone/>
              <a:defRPr sz="1600">
                <a:solidFill>
                  <a:schemeClr val="dk1"/>
                </a:solidFill>
              </a:defRPr>
            </a:lvl1pPr>
            <a:lvl2pPr lvl="1" rtl="0" algn="ctr">
              <a:lnSpc>
                <a:spcPct val="115000"/>
              </a:lnSpc>
              <a:spcBef>
                <a:spcPts val="0"/>
              </a:spcBef>
              <a:spcAft>
                <a:spcPts val="0"/>
              </a:spcAft>
              <a:buClr>
                <a:schemeClr val="dk1"/>
              </a:buClr>
              <a:buSzPts val="2100"/>
              <a:buNone/>
              <a:defRPr sz="2100">
                <a:solidFill>
                  <a:schemeClr val="dk1"/>
                </a:solidFill>
              </a:defRPr>
            </a:lvl2pPr>
            <a:lvl3pPr lvl="2" rtl="0" algn="ctr">
              <a:lnSpc>
                <a:spcPct val="115000"/>
              </a:lnSpc>
              <a:spcBef>
                <a:spcPts val="0"/>
              </a:spcBef>
              <a:spcAft>
                <a:spcPts val="0"/>
              </a:spcAft>
              <a:buClr>
                <a:schemeClr val="dk1"/>
              </a:buClr>
              <a:buSzPts val="2100"/>
              <a:buNone/>
              <a:defRPr sz="2100">
                <a:solidFill>
                  <a:schemeClr val="dk1"/>
                </a:solidFill>
              </a:defRPr>
            </a:lvl3pPr>
            <a:lvl4pPr lvl="3" rtl="0" algn="ctr">
              <a:lnSpc>
                <a:spcPct val="115000"/>
              </a:lnSpc>
              <a:spcBef>
                <a:spcPts val="0"/>
              </a:spcBef>
              <a:spcAft>
                <a:spcPts val="0"/>
              </a:spcAft>
              <a:buClr>
                <a:schemeClr val="dk1"/>
              </a:buClr>
              <a:buSzPts val="2100"/>
              <a:buNone/>
              <a:defRPr sz="2100">
                <a:solidFill>
                  <a:schemeClr val="dk1"/>
                </a:solidFill>
              </a:defRPr>
            </a:lvl4pPr>
            <a:lvl5pPr lvl="4" rtl="0" algn="ctr">
              <a:lnSpc>
                <a:spcPct val="115000"/>
              </a:lnSpc>
              <a:spcBef>
                <a:spcPts val="0"/>
              </a:spcBef>
              <a:spcAft>
                <a:spcPts val="0"/>
              </a:spcAft>
              <a:buClr>
                <a:schemeClr val="dk1"/>
              </a:buClr>
              <a:buSzPts val="2100"/>
              <a:buNone/>
              <a:defRPr sz="2100">
                <a:solidFill>
                  <a:schemeClr val="dk1"/>
                </a:solidFill>
              </a:defRPr>
            </a:lvl5pPr>
            <a:lvl6pPr lvl="5" rtl="0" algn="ctr">
              <a:lnSpc>
                <a:spcPct val="115000"/>
              </a:lnSpc>
              <a:spcBef>
                <a:spcPts val="0"/>
              </a:spcBef>
              <a:spcAft>
                <a:spcPts val="0"/>
              </a:spcAft>
              <a:buClr>
                <a:schemeClr val="dk1"/>
              </a:buClr>
              <a:buSzPts val="2100"/>
              <a:buNone/>
              <a:defRPr sz="2100">
                <a:solidFill>
                  <a:schemeClr val="dk1"/>
                </a:solidFill>
              </a:defRPr>
            </a:lvl6pPr>
            <a:lvl7pPr lvl="6" rtl="0" algn="ctr">
              <a:lnSpc>
                <a:spcPct val="115000"/>
              </a:lnSpc>
              <a:spcBef>
                <a:spcPts val="0"/>
              </a:spcBef>
              <a:spcAft>
                <a:spcPts val="0"/>
              </a:spcAft>
              <a:buClr>
                <a:schemeClr val="dk1"/>
              </a:buClr>
              <a:buSzPts val="2100"/>
              <a:buNone/>
              <a:defRPr sz="2100">
                <a:solidFill>
                  <a:schemeClr val="dk1"/>
                </a:solidFill>
              </a:defRPr>
            </a:lvl7pPr>
            <a:lvl8pPr lvl="7" rtl="0" algn="ctr">
              <a:lnSpc>
                <a:spcPct val="115000"/>
              </a:lnSpc>
              <a:spcBef>
                <a:spcPts val="0"/>
              </a:spcBef>
              <a:spcAft>
                <a:spcPts val="0"/>
              </a:spcAft>
              <a:buClr>
                <a:schemeClr val="dk1"/>
              </a:buClr>
              <a:buSzPts val="2100"/>
              <a:buNone/>
              <a:defRPr sz="2100">
                <a:solidFill>
                  <a:schemeClr val="dk1"/>
                </a:solidFill>
              </a:defRPr>
            </a:lvl8pPr>
            <a:lvl9pPr lvl="8" rtl="0" algn="ctr">
              <a:lnSpc>
                <a:spcPct val="115000"/>
              </a:lnSpc>
              <a:spcBef>
                <a:spcPts val="0"/>
              </a:spcBef>
              <a:spcAft>
                <a:spcPts val="0"/>
              </a:spcAft>
              <a:buClr>
                <a:schemeClr val="dk1"/>
              </a:buClr>
              <a:buSzPts val="2100"/>
              <a:buNone/>
              <a:defRPr sz="2100">
                <a:solidFill>
                  <a:schemeClr val="dk1"/>
                </a:solidFill>
              </a:defRPr>
            </a:lvl9pPr>
          </a:lstStyle>
          <a:p/>
        </p:txBody>
      </p:sp>
      <p:sp>
        <p:nvSpPr>
          <p:cNvPr id="191" name="Google Shape;191;p28"/>
          <p:cNvSpPr txBox="1"/>
          <p:nvPr>
            <p:ph hasCustomPrompt="1" idx="2" type="title"/>
          </p:nvPr>
        </p:nvSpPr>
        <p:spPr>
          <a:xfrm>
            <a:off x="3014700" y="1965990"/>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2"/>
              </a:buClr>
              <a:buSzPts val="6000"/>
              <a:buNone/>
              <a:defRPr sz="45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192" name="Google Shape;192;p28"/>
          <p:cNvSpPr txBox="1"/>
          <p:nvPr>
            <p:ph idx="3" type="subTitle"/>
          </p:nvPr>
        </p:nvSpPr>
        <p:spPr>
          <a:xfrm>
            <a:off x="3014700" y="2578710"/>
            <a:ext cx="4696800" cy="598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2400"/>
              <a:buNone/>
              <a:defRPr sz="1600">
                <a:solidFill>
                  <a:schemeClr val="dk1"/>
                </a:solidFill>
              </a:defRPr>
            </a:lvl1pPr>
            <a:lvl2pPr lvl="1" rtl="0" algn="ctr">
              <a:lnSpc>
                <a:spcPct val="115000"/>
              </a:lnSpc>
              <a:spcBef>
                <a:spcPts val="0"/>
              </a:spcBef>
              <a:spcAft>
                <a:spcPts val="0"/>
              </a:spcAft>
              <a:buClr>
                <a:schemeClr val="dk1"/>
              </a:buClr>
              <a:buSzPts val="2100"/>
              <a:buNone/>
              <a:defRPr sz="2100">
                <a:solidFill>
                  <a:schemeClr val="dk1"/>
                </a:solidFill>
              </a:defRPr>
            </a:lvl2pPr>
            <a:lvl3pPr lvl="2" rtl="0" algn="ctr">
              <a:lnSpc>
                <a:spcPct val="115000"/>
              </a:lnSpc>
              <a:spcBef>
                <a:spcPts val="0"/>
              </a:spcBef>
              <a:spcAft>
                <a:spcPts val="0"/>
              </a:spcAft>
              <a:buClr>
                <a:schemeClr val="dk1"/>
              </a:buClr>
              <a:buSzPts val="2100"/>
              <a:buNone/>
              <a:defRPr sz="2100">
                <a:solidFill>
                  <a:schemeClr val="dk1"/>
                </a:solidFill>
              </a:defRPr>
            </a:lvl3pPr>
            <a:lvl4pPr lvl="3" rtl="0" algn="ctr">
              <a:lnSpc>
                <a:spcPct val="115000"/>
              </a:lnSpc>
              <a:spcBef>
                <a:spcPts val="0"/>
              </a:spcBef>
              <a:spcAft>
                <a:spcPts val="0"/>
              </a:spcAft>
              <a:buClr>
                <a:schemeClr val="dk1"/>
              </a:buClr>
              <a:buSzPts val="2100"/>
              <a:buNone/>
              <a:defRPr sz="2100">
                <a:solidFill>
                  <a:schemeClr val="dk1"/>
                </a:solidFill>
              </a:defRPr>
            </a:lvl4pPr>
            <a:lvl5pPr lvl="4" rtl="0" algn="ctr">
              <a:lnSpc>
                <a:spcPct val="115000"/>
              </a:lnSpc>
              <a:spcBef>
                <a:spcPts val="0"/>
              </a:spcBef>
              <a:spcAft>
                <a:spcPts val="0"/>
              </a:spcAft>
              <a:buClr>
                <a:schemeClr val="dk1"/>
              </a:buClr>
              <a:buSzPts val="2100"/>
              <a:buNone/>
              <a:defRPr sz="2100">
                <a:solidFill>
                  <a:schemeClr val="dk1"/>
                </a:solidFill>
              </a:defRPr>
            </a:lvl5pPr>
            <a:lvl6pPr lvl="5" rtl="0" algn="ctr">
              <a:lnSpc>
                <a:spcPct val="115000"/>
              </a:lnSpc>
              <a:spcBef>
                <a:spcPts val="0"/>
              </a:spcBef>
              <a:spcAft>
                <a:spcPts val="0"/>
              </a:spcAft>
              <a:buClr>
                <a:schemeClr val="dk1"/>
              </a:buClr>
              <a:buSzPts val="2100"/>
              <a:buNone/>
              <a:defRPr sz="2100">
                <a:solidFill>
                  <a:schemeClr val="dk1"/>
                </a:solidFill>
              </a:defRPr>
            </a:lvl6pPr>
            <a:lvl7pPr lvl="6" rtl="0" algn="ctr">
              <a:lnSpc>
                <a:spcPct val="115000"/>
              </a:lnSpc>
              <a:spcBef>
                <a:spcPts val="0"/>
              </a:spcBef>
              <a:spcAft>
                <a:spcPts val="0"/>
              </a:spcAft>
              <a:buClr>
                <a:schemeClr val="dk1"/>
              </a:buClr>
              <a:buSzPts val="2100"/>
              <a:buNone/>
              <a:defRPr sz="2100">
                <a:solidFill>
                  <a:schemeClr val="dk1"/>
                </a:solidFill>
              </a:defRPr>
            </a:lvl7pPr>
            <a:lvl8pPr lvl="7" rtl="0" algn="ctr">
              <a:lnSpc>
                <a:spcPct val="115000"/>
              </a:lnSpc>
              <a:spcBef>
                <a:spcPts val="0"/>
              </a:spcBef>
              <a:spcAft>
                <a:spcPts val="0"/>
              </a:spcAft>
              <a:buClr>
                <a:schemeClr val="dk1"/>
              </a:buClr>
              <a:buSzPts val="2100"/>
              <a:buNone/>
              <a:defRPr sz="2100">
                <a:solidFill>
                  <a:schemeClr val="dk1"/>
                </a:solidFill>
              </a:defRPr>
            </a:lvl8pPr>
            <a:lvl9pPr lvl="8" rtl="0" algn="ctr">
              <a:lnSpc>
                <a:spcPct val="115000"/>
              </a:lnSpc>
              <a:spcBef>
                <a:spcPts val="0"/>
              </a:spcBef>
              <a:spcAft>
                <a:spcPts val="0"/>
              </a:spcAft>
              <a:buClr>
                <a:schemeClr val="dk1"/>
              </a:buClr>
              <a:buSzPts val="2100"/>
              <a:buNone/>
              <a:defRPr sz="2100">
                <a:solidFill>
                  <a:schemeClr val="dk1"/>
                </a:solidFill>
              </a:defRPr>
            </a:lvl9pPr>
          </a:lstStyle>
          <a:p/>
        </p:txBody>
      </p:sp>
      <p:sp>
        <p:nvSpPr>
          <p:cNvPr id="193" name="Google Shape;193;p28"/>
          <p:cNvSpPr txBox="1"/>
          <p:nvPr>
            <p:ph hasCustomPrompt="1" idx="4" type="title"/>
          </p:nvPr>
        </p:nvSpPr>
        <p:spPr>
          <a:xfrm>
            <a:off x="3014700" y="3318246"/>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2"/>
              </a:buClr>
              <a:buSzPts val="6000"/>
              <a:buNone/>
              <a:defRPr sz="45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194" name="Google Shape;194;p28"/>
          <p:cNvSpPr txBox="1"/>
          <p:nvPr>
            <p:ph idx="5" type="subTitle"/>
          </p:nvPr>
        </p:nvSpPr>
        <p:spPr>
          <a:xfrm>
            <a:off x="3014700" y="3930966"/>
            <a:ext cx="4696800" cy="598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Clr>
                <a:schemeClr val="dk1"/>
              </a:buClr>
              <a:buSzPts val="2400"/>
              <a:buNone/>
              <a:defRPr sz="1600">
                <a:solidFill>
                  <a:schemeClr val="dk1"/>
                </a:solidFill>
              </a:defRPr>
            </a:lvl1pPr>
            <a:lvl2pPr lvl="1" rtl="0" algn="ctr">
              <a:lnSpc>
                <a:spcPct val="115000"/>
              </a:lnSpc>
              <a:spcBef>
                <a:spcPts val="0"/>
              </a:spcBef>
              <a:spcAft>
                <a:spcPts val="0"/>
              </a:spcAft>
              <a:buClr>
                <a:schemeClr val="dk1"/>
              </a:buClr>
              <a:buSzPts val="2100"/>
              <a:buNone/>
              <a:defRPr sz="2100">
                <a:solidFill>
                  <a:schemeClr val="dk1"/>
                </a:solidFill>
              </a:defRPr>
            </a:lvl2pPr>
            <a:lvl3pPr lvl="2" rtl="0" algn="ctr">
              <a:lnSpc>
                <a:spcPct val="115000"/>
              </a:lnSpc>
              <a:spcBef>
                <a:spcPts val="0"/>
              </a:spcBef>
              <a:spcAft>
                <a:spcPts val="0"/>
              </a:spcAft>
              <a:buClr>
                <a:schemeClr val="dk1"/>
              </a:buClr>
              <a:buSzPts val="2100"/>
              <a:buNone/>
              <a:defRPr sz="2100">
                <a:solidFill>
                  <a:schemeClr val="dk1"/>
                </a:solidFill>
              </a:defRPr>
            </a:lvl3pPr>
            <a:lvl4pPr lvl="3" rtl="0" algn="ctr">
              <a:lnSpc>
                <a:spcPct val="115000"/>
              </a:lnSpc>
              <a:spcBef>
                <a:spcPts val="0"/>
              </a:spcBef>
              <a:spcAft>
                <a:spcPts val="0"/>
              </a:spcAft>
              <a:buClr>
                <a:schemeClr val="dk1"/>
              </a:buClr>
              <a:buSzPts val="2100"/>
              <a:buNone/>
              <a:defRPr sz="2100">
                <a:solidFill>
                  <a:schemeClr val="dk1"/>
                </a:solidFill>
              </a:defRPr>
            </a:lvl4pPr>
            <a:lvl5pPr lvl="4" rtl="0" algn="ctr">
              <a:lnSpc>
                <a:spcPct val="115000"/>
              </a:lnSpc>
              <a:spcBef>
                <a:spcPts val="0"/>
              </a:spcBef>
              <a:spcAft>
                <a:spcPts val="0"/>
              </a:spcAft>
              <a:buClr>
                <a:schemeClr val="dk1"/>
              </a:buClr>
              <a:buSzPts val="2100"/>
              <a:buNone/>
              <a:defRPr sz="2100">
                <a:solidFill>
                  <a:schemeClr val="dk1"/>
                </a:solidFill>
              </a:defRPr>
            </a:lvl5pPr>
            <a:lvl6pPr lvl="5" rtl="0" algn="ctr">
              <a:lnSpc>
                <a:spcPct val="115000"/>
              </a:lnSpc>
              <a:spcBef>
                <a:spcPts val="0"/>
              </a:spcBef>
              <a:spcAft>
                <a:spcPts val="0"/>
              </a:spcAft>
              <a:buClr>
                <a:schemeClr val="dk1"/>
              </a:buClr>
              <a:buSzPts val="2100"/>
              <a:buNone/>
              <a:defRPr sz="2100">
                <a:solidFill>
                  <a:schemeClr val="dk1"/>
                </a:solidFill>
              </a:defRPr>
            </a:lvl6pPr>
            <a:lvl7pPr lvl="6" rtl="0" algn="ctr">
              <a:lnSpc>
                <a:spcPct val="115000"/>
              </a:lnSpc>
              <a:spcBef>
                <a:spcPts val="0"/>
              </a:spcBef>
              <a:spcAft>
                <a:spcPts val="0"/>
              </a:spcAft>
              <a:buClr>
                <a:schemeClr val="dk1"/>
              </a:buClr>
              <a:buSzPts val="2100"/>
              <a:buNone/>
              <a:defRPr sz="2100">
                <a:solidFill>
                  <a:schemeClr val="dk1"/>
                </a:solidFill>
              </a:defRPr>
            </a:lvl7pPr>
            <a:lvl8pPr lvl="7" rtl="0" algn="ctr">
              <a:lnSpc>
                <a:spcPct val="115000"/>
              </a:lnSpc>
              <a:spcBef>
                <a:spcPts val="0"/>
              </a:spcBef>
              <a:spcAft>
                <a:spcPts val="0"/>
              </a:spcAft>
              <a:buClr>
                <a:schemeClr val="dk1"/>
              </a:buClr>
              <a:buSzPts val="2100"/>
              <a:buNone/>
              <a:defRPr sz="2100">
                <a:solidFill>
                  <a:schemeClr val="dk1"/>
                </a:solidFill>
              </a:defRPr>
            </a:lvl8pPr>
            <a:lvl9pPr lvl="8" rtl="0" algn="ctr">
              <a:lnSpc>
                <a:spcPct val="115000"/>
              </a:lnSpc>
              <a:spcBef>
                <a:spcPts val="0"/>
              </a:spcBef>
              <a:spcAft>
                <a:spcPts val="0"/>
              </a:spcAft>
              <a:buClr>
                <a:schemeClr val="dk1"/>
              </a:buClr>
              <a:buSzPts val="2100"/>
              <a:buNone/>
              <a:defRPr sz="2100">
                <a:solidFill>
                  <a:schemeClr val="dk1"/>
                </a:solidFill>
              </a:defRPr>
            </a:lvl9pPr>
          </a:lstStyle>
          <a:p/>
        </p:txBody>
      </p:sp>
      <p:pic>
        <p:nvPicPr>
          <p:cNvPr id="195" name="Google Shape;195;p28"/>
          <p:cNvPicPr preferRelativeResize="0"/>
          <p:nvPr/>
        </p:nvPicPr>
        <p:blipFill rotWithShape="1">
          <a:blip r:embed="rId2">
            <a:alphaModFix/>
          </a:blip>
          <a:srcRect b="30224" l="30221" r="30382" t="30224"/>
          <a:stretch/>
        </p:blipFill>
        <p:spPr>
          <a:xfrm rot="5400000">
            <a:off x="-850850" y="851500"/>
            <a:ext cx="5142200" cy="3440500"/>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96" name="Shape 196"/>
        <p:cNvGrpSpPr/>
        <p:nvPr/>
      </p:nvGrpSpPr>
      <p:grpSpPr>
        <a:xfrm>
          <a:off x="0" y="0"/>
          <a:ext cx="0" cy="0"/>
          <a:chOff x="0" y="0"/>
          <a:chExt cx="0" cy="0"/>
        </a:xfrm>
      </p:grpSpPr>
      <p:sp>
        <p:nvSpPr>
          <p:cNvPr id="197" name="Google Shape;197;p29"/>
          <p:cNvSpPr txBox="1"/>
          <p:nvPr>
            <p:ph type="title"/>
          </p:nvPr>
        </p:nvSpPr>
        <p:spPr>
          <a:xfrm>
            <a:off x="2099094" y="539500"/>
            <a:ext cx="49458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8" name="Google Shape;198;p29"/>
          <p:cNvSpPr txBox="1"/>
          <p:nvPr>
            <p:ph idx="1" type="subTitle"/>
          </p:nvPr>
        </p:nvSpPr>
        <p:spPr>
          <a:xfrm>
            <a:off x="2099108" y="1513050"/>
            <a:ext cx="4945800" cy="12477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6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pic>
        <p:nvPicPr>
          <p:cNvPr id="199" name="Google Shape;199;p29"/>
          <p:cNvPicPr preferRelativeResize="0"/>
          <p:nvPr/>
        </p:nvPicPr>
        <p:blipFill rotWithShape="1">
          <a:blip r:embed="rId2">
            <a:alphaModFix/>
          </a:blip>
          <a:srcRect b="47481" l="0" r="0" t="36350"/>
          <a:stretch/>
        </p:blipFill>
        <p:spPr>
          <a:xfrm>
            <a:off x="0" y="4158150"/>
            <a:ext cx="9144003" cy="985349"/>
          </a:xfrm>
          <a:prstGeom prst="rect">
            <a:avLst/>
          </a:prstGeom>
          <a:noFill/>
          <a:ln>
            <a:noFill/>
          </a:ln>
        </p:spPr>
      </p:pic>
      <p:pic>
        <p:nvPicPr>
          <p:cNvPr id="200" name="Google Shape;200;p29"/>
          <p:cNvPicPr preferRelativeResize="0"/>
          <p:nvPr/>
        </p:nvPicPr>
        <p:blipFill>
          <a:blip r:embed="rId3">
            <a:alphaModFix/>
          </a:blip>
          <a:stretch>
            <a:fillRect/>
          </a:stretch>
        </p:blipFill>
        <p:spPr>
          <a:xfrm flipH="1" rot="5400000">
            <a:off x="4014725" y="25825"/>
            <a:ext cx="1134599" cy="9164050"/>
          </a:xfrm>
          <a:prstGeom prst="rect">
            <a:avLst/>
          </a:prstGeom>
          <a:noFill/>
          <a:ln>
            <a:noFill/>
          </a:ln>
        </p:spPr>
      </p:pic>
      <p:sp>
        <p:nvSpPr>
          <p:cNvPr id="201" name="Google Shape;201;p29"/>
          <p:cNvSpPr txBox="1"/>
          <p:nvPr/>
        </p:nvSpPr>
        <p:spPr>
          <a:xfrm>
            <a:off x="2099092" y="2751591"/>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Coda"/>
                <a:ea typeface="Coda"/>
                <a:cs typeface="Coda"/>
                <a:sym typeface="Coda"/>
              </a:rPr>
              <a:t>CREDITS: This presentation template was created by </a:t>
            </a:r>
            <a:r>
              <a:rPr lang="en" sz="1200" u="sng">
                <a:solidFill>
                  <a:schemeClr val="dk1"/>
                </a:solidFill>
                <a:latin typeface="Coda"/>
                <a:ea typeface="Coda"/>
                <a:cs typeface="Coda"/>
                <a:sym typeface="Coda"/>
                <a:hlinkClick r:id="rId4">
                  <a:extLst>
                    <a:ext uri="{A12FA001-AC4F-418D-AE19-62706E023703}">
                      <ahyp:hlinkClr val="tx"/>
                    </a:ext>
                  </a:extLst>
                </a:hlinkClick>
              </a:rPr>
              <a:t>Slidesgo</a:t>
            </a:r>
            <a:r>
              <a:rPr lang="en" sz="1200">
                <a:solidFill>
                  <a:schemeClr val="dk1"/>
                </a:solidFill>
                <a:latin typeface="Coda"/>
                <a:ea typeface="Coda"/>
                <a:cs typeface="Coda"/>
                <a:sym typeface="Coda"/>
              </a:rPr>
              <a:t>, and includes icons by </a:t>
            </a:r>
            <a:r>
              <a:rPr lang="en" sz="1200" u="sng">
                <a:solidFill>
                  <a:schemeClr val="dk1"/>
                </a:solidFill>
                <a:latin typeface="Coda"/>
                <a:ea typeface="Coda"/>
                <a:cs typeface="Coda"/>
                <a:sym typeface="Coda"/>
                <a:hlinkClick r:id="rId5">
                  <a:extLst>
                    <a:ext uri="{A12FA001-AC4F-418D-AE19-62706E023703}">
                      <ahyp:hlinkClr val="tx"/>
                    </a:ext>
                  </a:extLst>
                </a:hlinkClick>
              </a:rPr>
              <a:t>Flaticon</a:t>
            </a:r>
            <a:r>
              <a:rPr lang="en" sz="1200">
                <a:solidFill>
                  <a:schemeClr val="dk1"/>
                </a:solidFill>
                <a:latin typeface="Coda"/>
                <a:ea typeface="Coda"/>
                <a:cs typeface="Coda"/>
                <a:sym typeface="Coda"/>
              </a:rPr>
              <a:t>, and infographics &amp; images by </a:t>
            </a:r>
            <a:r>
              <a:rPr lang="en" sz="1200" u="sng">
                <a:solidFill>
                  <a:schemeClr val="dk1"/>
                </a:solidFill>
                <a:latin typeface="Coda"/>
                <a:ea typeface="Coda"/>
                <a:cs typeface="Coda"/>
                <a:sym typeface="Coda"/>
                <a:hlinkClick r:id="rId6">
                  <a:extLst>
                    <a:ext uri="{A12FA001-AC4F-418D-AE19-62706E023703}">
                      <ahyp:hlinkClr val="tx"/>
                    </a:ext>
                  </a:extLst>
                </a:hlinkClick>
              </a:rPr>
              <a:t>Freepik</a:t>
            </a:r>
            <a:endParaRPr sz="1200" u="sng">
              <a:solidFill>
                <a:schemeClr val="dk1"/>
              </a:solidFill>
              <a:latin typeface="Coda"/>
              <a:ea typeface="Coda"/>
              <a:cs typeface="Coda"/>
              <a:sym typeface="Coda"/>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02" name="Shape 202"/>
        <p:cNvGrpSpPr/>
        <p:nvPr/>
      </p:nvGrpSpPr>
      <p:grpSpPr>
        <a:xfrm>
          <a:off x="0" y="0"/>
          <a:ext cx="0" cy="0"/>
          <a:chOff x="0" y="0"/>
          <a:chExt cx="0" cy="0"/>
        </a:xfrm>
      </p:grpSpPr>
      <p:pic>
        <p:nvPicPr>
          <p:cNvPr id="203" name="Google Shape;203;p30"/>
          <p:cNvPicPr preferRelativeResize="0"/>
          <p:nvPr/>
        </p:nvPicPr>
        <p:blipFill rotWithShape="1">
          <a:blip r:embed="rId2">
            <a:alphaModFix/>
          </a:blip>
          <a:srcRect b="-21537" l="17494" r="26807" t="37142"/>
          <a:stretch/>
        </p:blipFill>
        <p:spPr>
          <a:xfrm>
            <a:off x="0" y="0"/>
            <a:ext cx="5093125" cy="514350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grpSp>
        <p:nvGrpSpPr>
          <p:cNvPr id="20" name="Google Shape;20;p4"/>
          <p:cNvGrpSpPr/>
          <p:nvPr/>
        </p:nvGrpSpPr>
        <p:grpSpPr>
          <a:xfrm>
            <a:off x="5018673" y="0"/>
            <a:ext cx="4125326" cy="5143501"/>
            <a:chOff x="5018673" y="0"/>
            <a:chExt cx="4125326" cy="5143501"/>
          </a:xfrm>
        </p:grpSpPr>
        <p:pic>
          <p:nvPicPr>
            <p:cNvPr id="21" name="Google Shape;21;p4"/>
            <p:cNvPicPr preferRelativeResize="0"/>
            <p:nvPr/>
          </p:nvPicPr>
          <p:blipFill rotWithShape="1">
            <a:blip r:embed="rId2">
              <a:alphaModFix/>
            </a:blip>
            <a:srcRect b="0" l="0" r="70806" t="0"/>
            <a:stretch/>
          </p:blipFill>
          <p:spPr>
            <a:xfrm>
              <a:off x="6891025" y="0"/>
              <a:ext cx="2252974" cy="5143501"/>
            </a:xfrm>
            <a:prstGeom prst="rect">
              <a:avLst/>
            </a:prstGeom>
            <a:noFill/>
            <a:ln>
              <a:noFill/>
            </a:ln>
          </p:spPr>
        </p:pic>
        <p:pic>
          <p:nvPicPr>
            <p:cNvPr id="22" name="Google Shape;22;p4"/>
            <p:cNvPicPr preferRelativeResize="0"/>
            <p:nvPr/>
          </p:nvPicPr>
          <p:blipFill>
            <a:blip r:embed="rId3">
              <a:alphaModFix/>
            </a:blip>
            <a:stretch>
              <a:fillRect/>
            </a:stretch>
          </p:blipFill>
          <p:spPr>
            <a:xfrm flipH="1">
              <a:off x="5018673" y="0"/>
              <a:ext cx="3659254" cy="5143499"/>
            </a:xfrm>
            <a:prstGeom prst="rect">
              <a:avLst/>
            </a:prstGeom>
            <a:noFill/>
            <a:ln>
              <a:noFill/>
            </a:ln>
          </p:spPr>
        </p:pic>
      </p:grpSp>
      <p:sp>
        <p:nvSpPr>
          <p:cNvPr id="23" name="Google Shape;23;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 name="Google Shape;24;p4"/>
          <p:cNvSpPr txBox="1"/>
          <p:nvPr>
            <p:ph idx="1" type="body"/>
          </p:nvPr>
        </p:nvSpPr>
        <p:spPr>
          <a:xfrm>
            <a:off x="720000" y="1167318"/>
            <a:ext cx="7704000" cy="399900"/>
          </a:xfrm>
          <a:prstGeom prst="rect">
            <a:avLst/>
          </a:prstGeom>
        </p:spPr>
        <p:txBody>
          <a:bodyPr anchorCtr="0" anchor="t" bIns="91425" lIns="91425" spcFirstLastPara="1" rIns="91425" wrap="square" tIns="91425">
            <a:noAutofit/>
          </a:bodyPr>
          <a:lstStyle>
            <a:lvl1pPr indent="-317500" lvl="0" marL="457200" rtl="0" algn="ctr">
              <a:lnSpc>
                <a:spcPct val="115000"/>
              </a:lnSpc>
              <a:spcBef>
                <a:spcPts val="0"/>
              </a:spcBef>
              <a:spcAft>
                <a:spcPts val="0"/>
              </a:spcAft>
              <a:buSzPts val="1400"/>
              <a:buFont typeface="Lato Light"/>
              <a:buChar char="●"/>
              <a:defRPr/>
            </a:lvl1pPr>
            <a:lvl2pPr indent="-317500" lvl="1" marL="914400" rtl="0">
              <a:lnSpc>
                <a:spcPct val="115000"/>
              </a:lnSpc>
              <a:spcBef>
                <a:spcPts val="0"/>
              </a:spcBef>
              <a:spcAft>
                <a:spcPts val="0"/>
              </a:spcAft>
              <a:buSzPts val="1400"/>
              <a:buFont typeface="Nunito Light"/>
              <a:buChar char="○"/>
              <a:defRPr/>
            </a:lvl2pPr>
            <a:lvl3pPr indent="-317500" lvl="2" marL="1371600" rtl="0">
              <a:lnSpc>
                <a:spcPct val="115000"/>
              </a:lnSpc>
              <a:spcBef>
                <a:spcPts val="0"/>
              </a:spcBef>
              <a:spcAft>
                <a:spcPts val="0"/>
              </a:spcAft>
              <a:buSzPts val="1400"/>
              <a:buFont typeface="Nunito Light"/>
              <a:buChar char="■"/>
              <a:defRPr/>
            </a:lvl3pPr>
            <a:lvl4pPr indent="-317500" lvl="3" marL="1828800" rtl="0">
              <a:lnSpc>
                <a:spcPct val="115000"/>
              </a:lnSpc>
              <a:spcBef>
                <a:spcPts val="0"/>
              </a:spcBef>
              <a:spcAft>
                <a:spcPts val="0"/>
              </a:spcAft>
              <a:buSzPts val="1400"/>
              <a:buFont typeface="Nunito Light"/>
              <a:buChar char="●"/>
              <a:defRPr/>
            </a:lvl4pPr>
            <a:lvl5pPr indent="-317500" lvl="4" marL="2286000" rtl="0">
              <a:lnSpc>
                <a:spcPct val="115000"/>
              </a:lnSpc>
              <a:spcBef>
                <a:spcPts val="0"/>
              </a:spcBef>
              <a:spcAft>
                <a:spcPts val="0"/>
              </a:spcAft>
              <a:buSzPts val="1400"/>
              <a:buFont typeface="Nunito Light"/>
              <a:buChar char="○"/>
              <a:defRPr/>
            </a:lvl5pPr>
            <a:lvl6pPr indent="-317500" lvl="5" marL="2743200" rtl="0">
              <a:lnSpc>
                <a:spcPct val="115000"/>
              </a:lnSpc>
              <a:spcBef>
                <a:spcPts val="0"/>
              </a:spcBef>
              <a:spcAft>
                <a:spcPts val="0"/>
              </a:spcAft>
              <a:buSzPts val="1400"/>
              <a:buFont typeface="Nunito Light"/>
              <a:buChar char="■"/>
              <a:defRPr/>
            </a:lvl6pPr>
            <a:lvl7pPr indent="-317500" lvl="6" marL="3200400" rtl="0">
              <a:lnSpc>
                <a:spcPct val="115000"/>
              </a:lnSpc>
              <a:spcBef>
                <a:spcPts val="0"/>
              </a:spcBef>
              <a:spcAft>
                <a:spcPts val="0"/>
              </a:spcAft>
              <a:buSzPts val="1400"/>
              <a:buFont typeface="Nunito Light"/>
              <a:buChar char="●"/>
              <a:defRPr/>
            </a:lvl7pPr>
            <a:lvl8pPr indent="-317500" lvl="7" marL="3657600" rtl="0">
              <a:lnSpc>
                <a:spcPct val="115000"/>
              </a:lnSpc>
              <a:spcBef>
                <a:spcPts val="0"/>
              </a:spcBef>
              <a:spcAft>
                <a:spcPts val="0"/>
              </a:spcAft>
              <a:buSzPts val="1400"/>
              <a:buFont typeface="Nunito Light"/>
              <a:buChar char="○"/>
              <a:defRPr/>
            </a:lvl8pPr>
            <a:lvl9pPr indent="-317500" lvl="8" marL="4114800" rtl="0">
              <a:lnSpc>
                <a:spcPct val="115000"/>
              </a:lnSpc>
              <a:spcBef>
                <a:spcPts val="0"/>
              </a:spcBef>
              <a:spcAft>
                <a:spcPts val="0"/>
              </a:spcAft>
              <a:buSzPts val="14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04" name="Shape 204"/>
        <p:cNvGrpSpPr/>
        <p:nvPr/>
      </p:nvGrpSpPr>
      <p:grpSpPr>
        <a:xfrm>
          <a:off x="0" y="0"/>
          <a:ext cx="0" cy="0"/>
          <a:chOff x="0" y="0"/>
          <a:chExt cx="0" cy="0"/>
        </a:xfrm>
      </p:grpSpPr>
      <p:grpSp>
        <p:nvGrpSpPr>
          <p:cNvPr id="205" name="Google Shape;205;p31"/>
          <p:cNvGrpSpPr/>
          <p:nvPr/>
        </p:nvGrpSpPr>
        <p:grpSpPr>
          <a:xfrm>
            <a:off x="5018673" y="0"/>
            <a:ext cx="4125326" cy="5143501"/>
            <a:chOff x="5018673" y="0"/>
            <a:chExt cx="4125326" cy="5143501"/>
          </a:xfrm>
        </p:grpSpPr>
        <p:pic>
          <p:nvPicPr>
            <p:cNvPr id="206" name="Google Shape;206;p31"/>
            <p:cNvPicPr preferRelativeResize="0"/>
            <p:nvPr/>
          </p:nvPicPr>
          <p:blipFill rotWithShape="1">
            <a:blip r:embed="rId2">
              <a:alphaModFix/>
            </a:blip>
            <a:srcRect b="0" l="0" r="70806" t="0"/>
            <a:stretch/>
          </p:blipFill>
          <p:spPr>
            <a:xfrm>
              <a:off x="6891025" y="0"/>
              <a:ext cx="2252974" cy="5143501"/>
            </a:xfrm>
            <a:prstGeom prst="rect">
              <a:avLst/>
            </a:prstGeom>
            <a:noFill/>
            <a:ln>
              <a:noFill/>
            </a:ln>
          </p:spPr>
        </p:pic>
        <p:pic>
          <p:nvPicPr>
            <p:cNvPr id="207" name="Google Shape;207;p31"/>
            <p:cNvPicPr preferRelativeResize="0"/>
            <p:nvPr/>
          </p:nvPicPr>
          <p:blipFill>
            <a:blip r:embed="rId3">
              <a:alphaModFix/>
            </a:blip>
            <a:stretch>
              <a:fillRect/>
            </a:stretch>
          </p:blipFill>
          <p:spPr>
            <a:xfrm flipH="1">
              <a:off x="5018673" y="0"/>
              <a:ext cx="3659254" cy="5143499"/>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pic>
        <p:nvPicPr>
          <p:cNvPr id="26" name="Google Shape;26;p5"/>
          <p:cNvPicPr preferRelativeResize="0"/>
          <p:nvPr/>
        </p:nvPicPr>
        <p:blipFill rotWithShape="1">
          <a:blip r:embed="rId2">
            <a:alphaModFix/>
          </a:blip>
          <a:srcRect b="44567" l="0" r="0" t="25361"/>
          <a:stretch/>
        </p:blipFill>
        <p:spPr>
          <a:xfrm rot="10800000">
            <a:off x="-2" y="550"/>
            <a:ext cx="9164052" cy="1836799"/>
          </a:xfrm>
          <a:prstGeom prst="rect">
            <a:avLst/>
          </a:prstGeom>
          <a:noFill/>
          <a:ln>
            <a:noFill/>
          </a:ln>
        </p:spPr>
      </p:pic>
      <p:pic>
        <p:nvPicPr>
          <p:cNvPr id="27" name="Google Shape;27;p5"/>
          <p:cNvPicPr preferRelativeResize="0"/>
          <p:nvPr/>
        </p:nvPicPr>
        <p:blipFill rotWithShape="1">
          <a:blip r:embed="rId3">
            <a:alphaModFix/>
          </a:blip>
          <a:srcRect b="0" l="39766" r="0" t="0"/>
          <a:stretch/>
        </p:blipFill>
        <p:spPr>
          <a:xfrm flipH="1" rot="-5400000">
            <a:off x="3485125" y="-3472100"/>
            <a:ext cx="2204051" cy="9174301"/>
          </a:xfrm>
          <a:prstGeom prst="rect">
            <a:avLst/>
          </a:prstGeom>
          <a:noFill/>
          <a:ln>
            <a:noFill/>
          </a:ln>
        </p:spPr>
      </p:pic>
      <p:pic>
        <p:nvPicPr>
          <p:cNvPr id="28" name="Google Shape;28;p5"/>
          <p:cNvPicPr preferRelativeResize="0"/>
          <p:nvPr/>
        </p:nvPicPr>
        <p:blipFill>
          <a:blip r:embed="rId3">
            <a:alphaModFix/>
          </a:blip>
          <a:stretch>
            <a:fillRect/>
          </a:stretch>
        </p:blipFill>
        <p:spPr>
          <a:xfrm flipH="1" rot="-5400000">
            <a:off x="2757525" y="-2218025"/>
            <a:ext cx="3659250" cy="9174301"/>
          </a:xfrm>
          <a:prstGeom prst="rect">
            <a:avLst/>
          </a:prstGeom>
          <a:noFill/>
          <a:ln>
            <a:noFill/>
          </a:ln>
        </p:spPr>
      </p:pic>
      <p:sp>
        <p:nvSpPr>
          <p:cNvPr id="29" name="Google Shape;2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 name="Google Shape;30;p5"/>
          <p:cNvSpPr txBox="1"/>
          <p:nvPr>
            <p:ph idx="1" type="subTitle"/>
          </p:nvPr>
        </p:nvSpPr>
        <p:spPr>
          <a:xfrm>
            <a:off x="5021599" y="1930425"/>
            <a:ext cx="2505600" cy="673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2800"/>
              <a:buNone/>
              <a:defRPr b="0" sz="1400"/>
            </a:lvl1pPr>
            <a:lvl2pPr lvl="1" rtl="0" algn="ctr">
              <a:lnSpc>
                <a:spcPct val="115000"/>
              </a:lnSpc>
              <a:spcBef>
                <a:spcPts val="0"/>
              </a:spcBef>
              <a:spcAft>
                <a:spcPts val="0"/>
              </a:spcAft>
              <a:buSzPts val="2800"/>
              <a:buNone/>
              <a:defRPr sz="2800"/>
            </a:lvl2pPr>
            <a:lvl3pPr lvl="2" rtl="0" algn="ctr">
              <a:lnSpc>
                <a:spcPct val="115000"/>
              </a:lnSpc>
              <a:spcBef>
                <a:spcPts val="0"/>
              </a:spcBef>
              <a:spcAft>
                <a:spcPts val="0"/>
              </a:spcAft>
              <a:buSzPts val="2800"/>
              <a:buNone/>
              <a:defRPr sz="2800"/>
            </a:lvl3pPr>
            <a:lvl4pPr lvl="3" rtl="0" algn="ctr">
              <a:lnSpc>
                <a:spcPct val="115000"/>
              </a:lnSpc>
              <a:spcBef>
                <a:spcPts val="0"/>
              </a:spcBef>
              <a:spcAft>
                <a:spcPts val="0"/>
              </a:spcAft>
              <a:buSzPts val="2800"/>
              <a:buNone/>
              <a:defRPr sz="2800"/>
            </a:lvl4pPr>
            <a:lvl5pPr lvl="4" rtl="0" algn="ctr">
              <a:lnSpc>
                <a:spcPct val="115000"/>
              </a:lnSpc>
              <a:spcBef>
                <a:spcPts val="0"/>
              </a:spcBef>
              <a:spcAft>
                <a:spcPts val="0"/>
              </a:spcAft>
              <a:buSzPts val="2800"/>
              <a:buNone/>
              <a:defRPr sz="2800"/>
            </a:lvl5pPr>
            <a:lvl6pPr lvl="5" rtl="0" algn="ctr">
              <a:lnSpc>
                <a:spcPct val="115000"/>
              </a:lnSpc>
              <a:spcBef>
                <a:spcPts val="0"/>
              </a:spcBef>
              <a:spcAft>
                <a:spcPts val="0"/>
              </a:spcAft>
              <a:buSzPts val="2800"/>
              <a:buNone/>
              <a:defRPr sz="2800"/>
            </a:lvl6pPr>
            <a:lvl7pPr lvl="6" rtl="0" algn="ctr">
              <a:lnSpc>
                <a:spcPct val="115000"/>
              </a:lnSpc>
              <a:spcBef>
                <a:spcPts val="0"/>
              </a:spcBef>
              <a:spcAft>
                <a:spcPts val="0"/>
              </a:spcAft>
              <a:buSzPts val="2800"/>
              <a:buNone/>
              <a:defRPr sz="2800"/>
            </a:lvl7pPr>
            <a:lvl8pPr lvl="7" rtl="0" algn="ctr">
              <a:lnSpc>
                <a:spcPct val="115000"/>
              </a:lnSpc>
              <a:spcBef>
                <a:spcPts val="0"/>
              </a:spcBef>
              <a:spcAft>
                <a:spcPts val="0"/>
              </a:spcAft>
              <a:buSzPts val="2800"/>
              <a:buNone/>
              <a:defRPr sz="2800"/>
            </a:lvl8pPr>
            <a:lvl9pPr lvl="8" rtl="0" algn="ctr">
              <a:lnSpc>
                <a:spcPct val="115000"/>
              </a:lnSpc>
              <a:spcBef>
                <a:spcPts val="0"/>
              </a:spcBef>
              <a:spcAft>
                <a:spcPts val="0"/>
              </a:spcAft>
              <a:buSzPts val="2800"/>
              <a:buNone/>
              <a:defRPr sz="2800"/>
            </a:lvl9pPr>
          </a:lstStyle>
          <a:p/>
        </p:txBody>
      </p:sp>
      <p:sp>
        <p:nvSpPr>
          <p:cNvPr id="31" name="Google Shape;31;p5"/>
          <p:cNvSpPr txBox="1"/>
          <p:nvPr>
            <p:ph idx="2" type="subTitle"/>
          </p:nvPr>
        </p:nvSpPr>
        <p:spPr>
          <a:xfrm>
            <a:off x="1616801" y="3811725"/>
            <a:ext cx="2505600" cy="673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2800"/>
              <a:buNone/>
              <a:defRPr b="0" sz="1400"/>
            </a:lvl1pPr>
            <a:lvl2pPr lvl="1" rtl="0" algn="ctr">
              <a:lnSpc>
                <a:spcPct val="115000"/>
              </a:lnSpc>
              <a:spcBef>
                <a:spcPts val="0"/>
              </a:spcBef>
              <a:spcAft>
                <a:spcPts val="0"/>
              </a:spcAft>
              <a:buSzPts val="2800"/>
              <a:buNone/>
              <a:defRPr sz="2800"/>
            </a:lvl2pPr>
            <a:lvl3pPr lvl="2" rtl="0" algn="ctr">
              <a:lnSpc>
                <a:spcPct val="115000"/>
              </a:lnSpc>
              <a:spcBef>
                <a:spcPts val="0"/>
              </a:spcBef>
              <a:spcAft>
                <a:spcPts val="0"/>
              </a:spcAft>
              <a:buSzPts val="2800"/>
              <a:buNone/>
              <a:defRPr sz="2800"/>
            </a:lvl3pPr>
            <a:lvl4pPr lvl="3" rtl="0" algn="ctr">
              <a:lnSpc>
                <a:spcPct val="115000"/>
              </a:lnSpc>
              <a:spcBef>
                <a:spcPts val="0"/>
              </a:spcBef>
              <a:spcAft>
                <a:spcPts val="0"/>
              </a:spcAft>
              <a:buSzPts val="2800"/>
              <a:buNone/>
              <a:defRPr sz="2800"/>
            </a:lvl4pPr>
            <a:lvl5pPr lvl="4" rtl="0" algn="ctr">
              <a:lnSpc>
                <a:spcPct val="115000"/>
              </a:lnSpc>
              <a:spcBef>
                <a:spcPts val="0"/>
              </a:spcBef>
              <a:spcAft>
                <a:spcPts val="0"/>
              </a:spcAft>
              <a:buSzPts val="2800"/>
              <a:buNone/>
              <a:defRPr sz="2800"/>
            </a:lvl5pPr>
            <a:lvl6pPr lvl="5" rtl="0" algn="ctr">
              <a:lnSpc>
                <a:spcPct val="115000"/>
              </a:lnSpc>
              <a:spcBef>
                <a:spcPts val="0"/>
              </a:spcBef>
              <a:spcAft>
                <a:spcPts val="0"/>
              </a:spcAft>
              <a:buSzPts val="2800"/>
              <a:buNone/>
              <a:defRPr sz="2800"/>
            </a:lvl6pPr>
            <a:lvl7pPr lvl="6" rtl="0" algn="ctr">
              <a:lnSpc>
                <a:spcPct val="115000"/>
              </a:lnSpc>
              <a:spcBef>
                <a:spcPts val="0"/>
              </a:spcBef>
              <a:spcAft>
                <a:spcPts val="0"/>
              </a:spcAft>
              <a:buSzPts val="2800"/>
              <a:buNone/>
              <a:defRPr sz="2800"/>
            </a:lvl7pPr>
            <a:lvl8pPr lvl="7" rtl="0" algn="ctr">
              <a:lnSpc>
                <a:spcPct val="115000"/>
              </a:lnSpc>
              <a:spcBef>
                <a:spcPts val="0"/>
              </a:spcBef>
              <a:spcAft>
                <a:spcPts val="0"/>
              </a:spcAft>
              <a:buSzPts val="2800"/>
              <a:buNone/>
              <a:defRPr sz="2800"/>
            </a:lvl8pPr>
            <a:lvl9pPr lvl="8" rtl="0" algn="ctr">
              <a:lnSpc>
                <a:spcPct val="115000"/>
              </a:lnSpc>
              <a:spcBef>
                <a:spcPts val="0"/>
              </a:spcBef>
              <a:spcAft>
                <a:spcPts val="0"/>
              </a:spcAft>
              <a:buSzPts val="2800"/>
              <a:buNone/>
              <a:defRPr sz="2800"/>
            </a:lvl9pPr>
          </a:lstStyle>
          <a:p/>
        </p:txBody>
      </p:sp>
      <p:sp>
        <p:nvSpPr>
          <p:cNvPr id="32" name="Google Shape;32;p5"/>
          <p:cNvSpPr txBox="1"/>
          <p:nvPr>
            <p:ph idx="3" type="subTitle"/>
          </p:nvPr>
        </p:nvSpPr>
        <p:spPr>
          <a:xfrm>
            <a:off x="5021588" y="1528025"/>
            <a:ext cx="2505600" cy="572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
        <p:nvSpPr>
          <p:cNvPr id="33" name="Google Shape;33;p5"/>
          <p:cNvSpPr txBox="1"/>
          <p:nvPr>
            <p:ph idx="4" type="subTitle"/>
          </p:nvPr>
        </p:nvSpPr>
        <p:spPr>
          <a:xfrm>
            <a:off x="1616801" y="3409325"/>
            <a:ext cx="2505600" cy="572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400"/>
              <a:buFont typeface="Coda"/>
              <a:buNone/>
              <a:defRPr sz="2400">
                <a:solidFill>
                  <a:schemeClr val="dk1"/>
                </a:solidFill>
                <a:latin typeface="Coda"/>
                <a:ea typeface="Coda"/>
                <a:cs typeface="Coda"/>
                <a:sym typeface="Coda"/>
              </a:defRPr>
            </a:lvl1pPr>
            <a:lvl2pPr lvl="1" rtl="0" algn="ctr">
              <a:lnSpc>
                <a:spcPct val="115000"/>
              </a:lnSpc>
              <a:spcBef>
                <a:spcPts val="0"/>
              </a:spcBef>
              <a:spcAft>
                <a:spcPts val="0"/>
              </a:spcAft>
              <a:buSzPts val="2400"/>
              <a:buFont typeface="Coda"/>
              <a:buNone/>
              <a:defRPr sz="2400">
                <a:latin typeface="Coda"/>
                <a:ea typeface="Coda"/>
                <a:cs typeface="Coda"/>
                <a:sym typeface="Coda"/>
              </a:defRPr>
            </a:lvl2pPr>
            <a:lvl3pPr lvl="2" rtl="0" algn="ctr">
              <a:lnSpc>
                <a:spcPct val="115000"/>
              </a:lnSpc>
              <a:spcBef>
                <a:spcPts val="0"/>
              </a:spcBef>
              <a:spcAft>
                <a:spcPts val="0"/>
              </a:spcAft>
              <a:buSzPts val="2400"/>
              <a:buFont typeface="Coda"/>
              <a:buNone/>
              <a:defRPr sz="2400">
                <a:latin typeface="Coda"/>
                <a:ea typeface="Coda"/>
                <a:cs typeface="Coda"/>
                <a:sym typeface="Coda"/>
              </a:defRPr>
            </a:lvl3pPr>
            <a:lvl4pPr lvl="3" rtl="0" algn="ctr">
              <a:lnSpc>
                <a:spcPct val="115000"/>
              </a:lnSpc>
              <a:spcBef>
                <a:spcPts val="0"/>
              </a:spcBef>
              <a:spcAft>
                <a:spcPts val="0"/>
              </a:spcAft>
              <a:buSzPts val="2400"/>
              <a:buFont typeface="Coda"/>
              <a:buNone/>
              <a:defRPr sz="2400">
                <a:latin typeface="Coda"/>
                <a:ea typeface="Coda"/>
                <a:cs typeface="Coda"/>
                <a:sym typeface="Coda"/>
              </a:defRPr>
            </a:lvl4pPr>
            <a:lvl5pPr lvl="4" rtl="0" algn="ctr">
              <a:lnSpc>
                <a:spcPct val="115000"/>
              </a:lnSpc>
              <a:spcBef>
                <a:spcPts val="0"/>
              </a:spcBef>
              <a:spcAft>
                <a:spcPts val="0"/>
              </a:spcAft>
              <a:buSzPts val="2400"/>
              <a:buFont typeface="Coda"/>
              <a:buNone/>
              <a:defRPr sz="2400">
                <a:latin typeface="Coda"/>
                <a:ea typeface="Coda"/>
                <a:cs typeface="Coda"/>
                <a:sym typeface="Coda"/>
              </a:defRPr>
            </a:lvl5pPr>
            <a:lvl6pPr lvl="5" rtl="0" algn="ctr">
              <a:lnSpc>
                <a:spcPct val="115000"/>
              </a:lnSpc>
              <a:spcBef>
                <a:spcPts val="0"/>
              </a:spcBef>
              <a:spcAft>
                <a:spcPts val="0"/>
              </a:spcAft>
              <a:buSzPts val="2400"/>
              <a:buFont typeface="Coda"/>
              <a:buNone/>
              <a:defRPr sz="2400">
                <a:latin typeface="Coda"/>
                <a:ea typeface="Coda"/>
                <a:cs typeface="Coda"/>
                <a:sym typeface="Coda"/>
              </a:defRPr>
            </a:lvl6pPr>
            <a:lvl7pPr lvl="6" rtl="0" algn="ctr">
              <a:lnSpc>
                <a:spcPct val="115000"/>
              </a:lnSpc>
              <a:spcBef>
                <a:spcPts val="0"/>
              </a:spcBef>
              <a:spcAft>
                <a:spcPts val="0"/>
              </a:spcAft>
              <a:buSzPts val="2400"/>
              <a:buFont typeface="Coda"/>
              <a:buNone/>
              <a:defRPr sz="2400">
                <a:latin typeface="Coda"/>
                <a:ea typeface="Coda"/>
                <a:cs typeface="Coda"/>
                <a:sym typeface="Coda"/>
              </a:defRPr>
            </a:lvl7pPr>
            <a:lvl8pPr lvl="7" rtl="0" algn="ctr">
              <a:lnSpc>
                <a:spcPct val="115000"/>
              </a:lnSpc>
              <a:spcBef>
                <a:spcPts val="0"/>
              </a:spcBef>
              <a:spcAft>
                <a:spcPts val="0"/>
              </a:spcAft>
              <a:buSzPts val="2400"/>
              <a:buFont typeface="Coda"/>
              <a:buNone/>
              <a:defRPr sz="2400">
                <a:latin typeface="Coda"/>
                <a:ea typeface="Coda"/>
                <a:cs typeface="Coda"/>
                <a:sym typeface="Coda"/>
              </a:defRPr>
            </a:lvl8pPr>
            <a:lvl9pPr lvl="8" rtl="0" algn="ctr">
              <a:lnSpc>
                <a:spcPct val="115000"/>
              </a:lnSpc>
              <a:spcBef>
                <a:spcPts val="0"/>
              </a:spcBef>
              <a:spcAft>
                <a:spcPts val="0"/>
              </a:spcAft>
              <a:buSzPts val="2400"/>
              <a:buFont typeface="Coda"/>
              <a:buNone/>
              <a:defRPr sz="2400">
                <a:latin typeface="Coda"/>
                <a:ea typeface="Coda"/>
                <a:cs typeface="Coda"/>
                <a:sym typeface="Coda"/>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 name="Shape 34"/>
        <p:cNvGrpSpPr/>
        <p:nvPr/>
      </p:nvGrpSpPr>
      <p:grpSpPr>
        <a:xfrm>
          <a:off x="0" y="0"/>
          <a:ext cx="0" cy="0"/>
          <a:chOff x="0" y="0"/>
          <a:chExt cx="0" cy="0"/>
        </a:xfrm>
      </p:grpSpPr>
      <p:grpSp>
        <p:nvGrpSpPr>
          <p:cNvPr id="35" name="Google Shape;35;p6"/>
          <p:cNvGrpSpPr/>
          <p:nvPr/>
        </p:nvGrpSpPr>
        <p:grpSpPr>
          <a:xfrm>
            <a:off x="0" y="-9675"/>
            <a:ext cx="1683876" cy="5153174"/>
            <a:chOff x="0" y="-9675"/>
            <a:chExt cx="1683876" cy="5153174"/>
          </a:xfrm>
        </p:grpSpPr>
        <p:pic>
          <p:nvPicPr>
            <p:cNvPr id="36" name="Google Shape;36;p6"/>
            <p:cNvPicPr preferRelativeResize="0"/>
            <p:nvPr/>
          </p:nvPicPr>
          <p:blipFill rotWithShape="1">
            <a:blip r:embed="rId2">
              <a:alphaModFix/>
            </a:blip>
            <a:srcRect b="29380" l="27337" r="13935" t="46145"/>
            <a:stretch/>
          </p:blipFill>
          <p:spPr>
            <a:xfrm flipH="1" rot="-5400000">
              <a:off x="-1860912" y="1851237"/>
              <a:ext cx="5153172" cy="1431349"/>
            </a:xfrm>
            <a:prstGeom prst="rect">
              <a:avLst/>
            </a:prstGeom>
            <a:noFill/>
            <a:ln>
              <a:noFill/>
            </a:ln>
          </p:spPr>
        </p:pic>
        <p:pic>
          <p:nvPicPr>
            <p:cNvPr id="37" name="Google Shape;37;p6"/>
            <p:cNvPicPr preferRelativeResize="0"/>
            <p:nvPr/>
          </p:nvPicPr>
          <p:blipFill rotWithShape="1">
            <a:blip r:embed="rId3">
              <a:alphaModFix/>
            </a:blip>
            <a:srcRect b="0" l="20902" r="36044" t="0"/>
            <a:stretch/>
          </p:blipFill>
          <p:spPr>
            <a:xfrm>
              <a:off x="0" y="0"/>
              <a:ext cx="1481850" cy="5143499"/>
            </a:xfrm>
            <a:prstGeom prst="rect">
              <a:avLst/>
            </a:prstGeom>
            <a:noFill/>
            <a:ln>
              <a:noFill/>
            </a:ln>
          </p:spPr>
        </p:pic>
        <p:pic>
          <p:nvPicPr>
            <p:cNvPr id="38" name="Google Shape;38;p6"/>
            <p:cNvPicPr preferRelativeResize="0"/>
            <p:nvPr/>
          </p:nvPicPr>
          <p:blipFill rotWithShape="1">
            <a:blip r:embed="rId3">
              <a:alphaModFix/>
            </a:blip>
            <a:srcRect b="0" l="15034" r="36042" t="0"/>
            <a:stretch/>
          </p:blipFill>
          <p:spPr>
            <a:xfrm>
              <a:off x="0" y="0"/>
              <a:ext cx="1683876" cy="5143499"/>
            </a:xfrm>
            <a:prstGeom prst="rect">
              <a:avLst/>
            </a:prstGeom>
            <a:noFill/>
            <a:ln>
              <a:noFill/>
            </a:ln>
          </p:spPr>
        </p:pic>
      </p:grpSp>
      <p:pic>
        <p:nvPicPr>
          <p:cNvPr id="39" name="Google Shape;39;p6"/>
          <p:cNvPicPr preferRelativeResize="0"/>
          <p:nvPr/>
        </p:nvPicPr>
        <p:blipFill rotWithShape="1">
          <a:blip r:embed="rId3">
            <a:alphaModFix/>
          </a:blip>
          <a:srcRect b="0" l="10395" r="36045" t="0"/>
          <a:stretch/>
        </p:blipFill>
        <p:spPr>
          <a:xfrm>
            <a:off x="0" y="0"/>
            <a:ext cx="1843451" cy="5143499"/>
          </a:xfrm>
          <a:prstGeom prst="rect">
            <a:avLst/>
          </a:prstGeom>
          <a:noFill/>
          <a:ln>
            <a:noFill/>
          </a:ln>
        </p:spPr>
      </p:pic>
      <p:sp>
        <p:nvSpPr>
          <p:cNvPr id="40" name="Google Shape;40;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 name="Shape 41"/>
        <p:cNvGrpSpPr/>
        <p:nvPr/>
      </p:nvGrpSpPr>
      <p:grpSpPr>
        <a:xfrm>
          <a:off x="0" y="0"/>
          <a:ext cx="0" cy="0"/>
          <a:chOff x="0" y="0"/>
          <a:chExt cx="0" cy="0"/>
        </a:xfrm>
      </p:grpSpPr>
      <p:grpSp>
        <p:nvGrpSpPr>
          <p:cNvPr id="42" name="Google Shape;42;p7"/>
          <p:cNvGrpSpPr/>
          <p:nvPr/>
        </p:nvGrpSpPr>
        <p:grpSpPr>
          <a:xfrm>
            <a:off x="6650150" y="0"/>
            <a:ext cx="2908624" cy="5143501"/>
            <a:chOff x="6650150" y="0"/>
            <a:chExt cx="2908624" cy="5143501"/>
          </a:xfrm>
        </p:grpSpPr>
        <p:pic>
          <p:nvPicPr>
            <p:cNvPr id="43" name="Google Shape;43;p7"/>
            <p:cNvPicPr preferRelativeResize="0"/>
            <p:nvPr/>
          </p:nvPicPr>
          <p:blipFill rotWithShape="1">
            <a:blip r:embed="rId2">
              <a:alphaModFix/>
            </a:blip>
            <a:srcRect b="0" l="29748" r="41057" t="0"/>
            <a:stretch/>
          </p:blipFill>
          <p:spPr>
            <a:xfrm>
              <a:off x="6891025" y="0"/>
              <a:ext cx="2252974" cy="5143501"/>
            </a:xfrm>
            <a:prstGeom prst="rect">
              <a:avLst/>
            </a:prstGeom>
            <a:noFill/>
            <a:ln>
              <a:noFill/>
            </a:ln>
          </p:spPr>
        </p:pic>
        <p:pic>
          <p:nvPicPr>
            <p:cNvPr id="44" name="Google Shape;44;p7"/>
            <p:cNvPicPr preferRelativeResize="0"/>
            <p:nvPr/>
          </p:nvPicPr>
          <p:blipFill>
            <a:blip r:embed="rId3">
              <a:alphaModFix/>
            </a:blip>
            <a:stretch>
              <a:fillRect/>
            </a:stretch>
          </p:blipFill>
          <p:spPr>
            <a:xfrm flipH="1">
              <a:off x="6650150" y="0"/>
              <a:ext cx="2908624" cy="5143499"/>
            </a:xfrm>
            <a:prstGeom prst="rect">
              <a:avLst/>
            </a:prstGeom>
            <a:noFill/>
            <a:ln>
              <a:noFill/>
            </a:ln>
          </p:spPr>
        </p:pic>
      </p:grpSp>
      <p:sp>
        <p:nvSpPr>
          <p:cNvPr id="45" name="Google Shape;45;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6" name="Google Shape;46;p7"/>
          <p:cNvSpPr txBox="1"/>
          <p:nvPr>
            <p:ph idx="1" type="subTitle"/>
          </p:nvPr>
        </p:nvSpPr>
        <p:spPr>
          <a:xfrm>
            <a:off x="2424600" y="1727375"/>
            <a:ext cx="4294800" cy="21264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1600"/>
              <a:buChar char="●"/>
              <a:defRPr/>
            </a:lvl1pPr>
            <a:lvl2pPr lvl="1" rtl="0" algn="ctr">
              <a:lnSpc>
                <a:spcPct val="115000"/>
              </a:lnSpc>
              <a:spcBef>
                <a:spcPts val="0"/>
              </a:spcBef>
              <a:spcAft>
                <a:spcPts val="0"/>
              </a:spcAft>
              <a:buClr>
                <a:srgbClr val="E76A28"/>
              </a:buClr>
              <a:buSzPts val="1600"/>
              <a:buFont typeface="Nunito Light"/>
              <a:buChar char="○"/>
              <a:defRPr/>
            </a:lvl2pPr>
            <a:lvl3pPr lvl="2" rtl="0" algn="ctr">
              <a:lnSpc>
                <a:spcPct val="115000"/>
              </a:lnSpc>
              <a:spcBef>
                <a:spcPts val="0"/>
              </a:spcBef>
              <a:spcAft>
                <a:spcPts val="0"/>
              </a:spcAft>
              <a:buClr>
                <a:srgbClr val="E76A28"/>
              </a:buClr>
              <a:buSzPts val="1500"/>
              <a:buFont typeface="Nunito Light"/>
              <a:buChar char="■"/>
              <a:defRPr/>
            </a:lvl3pPr>
            <a:lvl4pPr lvl="3" rtl="0" algn="ctr">
              <a:lnSpc>
                <a:spcPct val="115000"/>
              </a:lnSpc>
              <a:spcBef>
                <a:spcPts val="0"/>
              </a:spcBef>
              <a:spcAft>
                <a:spcPts val="0"/>
              </a:spcAft>
              <a:buClr>
                <a:srgbClr val="E76A28"/>
              </a:buClr>
              <a:buSzPts val="1500"/>
              <a:buFont typeface="Nunito Light"/>
              <a:buChar char="●"/>
              <a:defRPr/>
            </a:lvl4pPr>
            <a:lvl5pPr lvl="4" rtl="0" algn="ctr">
              <a:lnSpc>
                <a:spcPct val="115000"/>
              </a:lnSpc>
              <a:spcBef>
                <a:spcPts val="0"/>
              </a:spcBef>
              <a:spcAft>
                <a:spcPts val="0"/>
              </a:spcAft>
              <a:buClr>
                <a:srgbClr val="E76A28"/>
              </a:buClr>
              <a:buSzPts val="1400"/>
              <a:buFont typeface="Nunito Light"/>
              <a:buChar char="○"/>
              <a:defRPr/>
            </a:lvl5pPr>
            <a:lvl6pPr lvl="5" rtl="0" algn="ctr">
              <a:lnSpc>
                <a:spcPct val="115000"/>
              </a:lnSpc>
              <a:spcBef>
                <a:spcPts val="0"/>
              </a:spcBef>
              <a:spcAft>
                <a:spcPts val="0"/>
              </a:spcAft>
              <a:buClr>
                <a:srgbClr val="999999"/>
              </a:buClr>
              <a:buSzPts val="1400"/>
              <a:buFont typeface="Nunito Light"/>
              <a:buChar char="■"/>
              <a:defRPr/>
            </a:lvl6pPr>
            <a:lvl7pPr lvl="6" rtl="0" algn="ctr">
              <a:lnSpc>
                <a:spcPct val="115000"/>
              </a:lnSpc>
              <a:spcBef>
                <a:spcPts val="0"/>
              </a:spcBef>
              <a:spcAft>
                <a:spcPts val="0"/>
              </a:spcAft>
              <a:buClr>
                <a:srgbClr val="999999"/>
              </a:buClr>
              <a:buSzPts val="1300"/>
              <a:buFont typeface="Nunito Light"/>
              <a:buChar char="●"/>
              <a:defRPr/>
            </a:lvl7pPr>
            <a:lvl8pPr lvl="7" rtl="0" algn="ctr">
              <a:lnSpc>
                <a:spcPct val="115000"/>
              </a:lnSpc>
              <a:spcBef>
                <a:spcPts val="0"/>
              </a:spcBef>
              <a:spcAft>
                <a:spcPts val="0"/>
              </a:spcAft>
              <a:buClr>
                <a:srgbClr val="999999"/>
              </a:buClr>
              <a:buSzPts val="1300"/>
              <a:buFont typeface="Nunito Light"/>
              <a:buChar char="○"/>
              <a:defRPr/>
            </a:lvl8pPr>
            <a:lvl9pPr lvl="8" rtl="0" algn="ctr">
              <a:lnSpc>
                <a:spcPct val="115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7" name="Shape 47"/>
        <p:cNvGrpSpPr/>
        <p:nvPr/>
      </p:nvGrpSpPr>
      <p:grpSpPr>
        <a:xfrm>
          <a:off x="0" y="0"/>
          <a:ext cx="0" cy="0"/>
          <a:chOff x="0" y="0"/>
          <a:chExt cx="0" cy="0"/>
        </a:xfrm>
      </p:grpSpPr>
      <p:pic>
        <p:nvPicPr>
          <p:cNvPr id="48" name="Google Shape;48;p8"/>
          <p:cNvPicPr preferRelativeResize="0"/>
          <p:nvPr/>
        </p:nvPicPr>
        <p:blipFill rotWithShape="1">
          <a:blip r:embed="rId2">
            <a:alphaModFix/>
          </a:blip>
          <a:srcRect b="19071" l="22817" r="22817" t="26563"/>
          <a:stretch/>
        </p:blipFill>
        <p:spPr>
          <a:xfrm flipH="1" rot="-5400000">
            <a:off x="4862787" y="853813"/>
            <a:ext cx="5137951" cy="3424474"/>
          </a:xfrm>
          <a:prstGeom prst="rect">
            <a:avLst/>
          </a:prstGeom>
          <a:noFill/>
          <a:ln>
            <a:noFill/>
          </a:ln>
        </p:spPr>
      </p:pic>
      <p:sp>
        <p:nvSpPr>
          <p:cNvPr id="49" name="Google Shape;49;p8"/>
          <p:cNvSpPr txBox="1"/>
          <p:nvPr>
            <p:ph type="title"/>
          </p:nvPr>
        </p:nvSpPr>
        <p:spPr>
          <a:xfrm>
            <a:off x="1092475" y="1307100"/>
            <a:ext cx="4107300" cy="2529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 name="Shape 50"/>
        <p:cNvGrpSpPr/>
        <p:nvPr/>
      </p:nvGrpSpPr>
      <p:grpSpPr>
        <a:xfrm>
          <a:off x="0" y="0"/>
          <a:ext cx="0" cy="0"/>
          <a:chOff x="0" y="0"/>
          <a:chExt cx="0" cy="0"/>
        </a:xfrm>
      </p:grpSpPr>
      <p:pic>
        <p:nvPicPr>
          <p:cNvPr id="51" name="Google Shape;51;p9"/>
          <p:cNvPicPr preferRelativeResize="0"/>
          <p:nvPr/>
        </p:nvPicPr>
        <p:blipFill rotWithShape="1">
          <a:blip r:embed="rId2">
            <a:alphaModFix/>
          </a:blip>
          <a:srcRect b="5881" l="0" r="0" t="31742"/>
          <a:stretch/>
        </p:blipFill>
        <p:spPr>
          <a:xfrm rot="10800000">
            <a:off x="-2" y="548"/>
            <a:ext cx="9164052" cy="3810002"/>
          </a:xfrm>
          <a:prstGeom prst="rect">
            <a:avLst/>
          </a:prstGeom>
          <a:noFill/>
          <a:ln>
            <a:noFill/>
          </a:ln>
        </p:spPr>
      </p:pic>
      <p:pic>
        <p:nvPicPr>
          <p:cNvPr id="52" name="Google Shape;52;p9"/>
          <p:cNvPicPr preferRelativeResize="0"/>
          <p:nvPr/>
        </p:nvPicPr>
        <p:blipFill>
          <a:blip r:embed="rId3">
            <a:alphaModFix/>
          </a:blip>
          <a:stretch>
            <a:fillRect/>
          </a:stretch>
        </p:blipFill>
        <p:spPr>
          <a:xfrm flipH="1" rot="-5400000">
            <a:off x="2757525" y="-2218025"/>
            <a:ext cx="3659250" cy="9174301"/>
          </a:xfrm>
          <a:prstGeom prst="rect">
            <a:avLst/>
          </a:prstGeom>
          <a:noFill/>
          <a:ln>
            <a:noFill/>
          </a:ln>
        </p:spPr>
      </p:pic>
      <p:sp>
        <p:nvSpPr>
          <p:cNvPr id="53" name="Google Shape;53;p9"/>
          <p:cNvSpPr txBox="1"/>
          <p:nvPr>
            <p:ph type="title"/>
          </p:nvPr>
        </p:nvSpPr>
        <p:spPr>
          <a:xfrm>
            <a:off x="2135550" y="2523293"/>
            <a:ext cx="4872900" cy="10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4" name="Google Shape;54;p9"/>
          <p:cNvSpPr txBox="1"/>
          <p:nvPr>
            <p:ph idx="1" type="subTitle"/>
          </p:nvPr>
        </p:nvSpPr>
        <p:spPr>
          <a:xfrm>
            <a:off x="2135550" y="3645107"/>
            <a:ext cx="4872900" cy="6711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600"/>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sp>
        <p:nvSpPr>
          <p:cNvPr id="56" name="Google Shape;56;p10"/>
          <p:cNvSpPr/>
          <p:nvPr>
            <p:ph idx="2" type="pic"/>
          </p:nvPr>
        </p:nvSpPr>
        <p:spPr>
          <a:xfrm>
            <a:off x="-25" y="-13725"/>
            <a:ext cx="9144000" cy="5157300"/>
          </a:xfrm>
          <a:prstGeom prst="rect">
            <a:avLst/>
          </a:prstGeom>
          <a:noFill/>
          <a:ln>
            <a:noFill/>
          </a:ln>
        </p:spPr>
      </p:sp>
      <p:sp>
        <p:nvSpPr>
          <p:cNvPr id="57" name="Google Shape;57;p10"/>
          <p:cNvSpPr txBox="1"/>
          <p:nvPr>
            <p:ph type="title"/>
          </p:nvPr>
        </p:nvSpPr>
        <p:spPr>
          <a:xfrm>
            <a:off x="1653725" y="4014450"/>
            <a:ext cx="5836500" cy="572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2.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Coda"/>
              <a:buNone/>
              <a:defRPr sz="3500">
                <a:solidFill>
                  <a:schemeClr val="dk1"/>
                </a:solidFill>
                <a:latin typeface="Coda"/>
                <a:ea typeface="Coda"/>
                <a:cs typeface="Coda"/>
                <a:sym typeface="Coda"/>
              </a:defRPr>
            </a:lvl1pPr>
            <a:lvl2pPr lvl="1" rtl="0">
              <a:spcBef>
                <a:spcPts val="0"/>
              </a:spcBef>
              <a:spcAft>
                <a:spcPts val="0"/>
              </a:spcAft>
              <a:buClr>
                <a:schemeClr val="dk1"/>
              </a:buClr>
              <a:buSzPts val="3500"/>
              <a:buFont typeface="Coda"/>
              <a:buNone/>
              <a:defRPr b="1" sz="3500">
                <a:solidFill>
                  <a:schemeClr val="dk1"/>
                </a:solidFill>
                <a:latin typeface="Coda"/>
                <a:ea typeface="Coda"/>
                <a:cs typeface="Coda"/>
                <a:sym typeface="Coda"/>
              </a:defRPr>
            </a:lvl2pPr>
            <a:lvl3pPr lvl="2" rtl="0">
              <a:spcBef>
                <a:spcPts val="0"/>
              </a:spcBef>
              <a:spcAft>
                <a:spcPts val="0"/>
              </a:spcAft>
              <a:buClr>
                <a:schemeClr val="dk1"/>
              </a:buClr>
              <a:buSzPts val="3500"/>
              <a:buFont typeface="Coda"/>
              <a:buNone/>
              <a:defRPr b="1" sz="3500">
                <a:solidFill>
                  <a:schemeClr val="dk1"/>
                </a:solidFill>
                <a:latin typeface="Coda"/>
                <a:ea typeface="Coda"/>
                <a:cs typeface="Coda"/>
                <a:sym typeface="Coda"/>
              </a:defRPr>
            </a:lvl3pPr>
            <a:lvl4pPr lvl="3" rtl="0">
              <a:spcBef>
                <a:spcPts val="0"/>
              </a:spcBef>
              <a:spcAft>
                <a:spcPts val="0"/>
              </a:spcAft>
              <a:buClr>
                <a:schemeClr val="dk1"/>
              </a:buClr>
              <a:buSzPts val="3500"/>
              <a:buFont typeface="Coda"/>
              <a:buNone/>
              <a:defRPr b="1" sz="3500">
                <a:solidFill>
                  <a:schemeClr val="dk1"/>
                </a:solidFill>
                <a:latin typeface="Coda"/>
                <a:ea typeface="Coda"/>
                <a:cs typeface="Coda"/>
                <a:sym typeface="Coda"/>
              </a:defRPr>
            </a:lvl4pPr>
            <a:lvl5pPr lvl="4" rtl="0">
              <a:spcBef>
                <a:spcPts val="0"/>
              </a:spcBef>
              <a:spcAft>
                <a:spcPts val="0"/>
              </a:spcAft>
              <a:buClr>
                <a:schemeClr val="dk1"/>
              </a:buClr>
              <a:buSzPts val="3500"/>
              <a:buFont typeface="Coda"/>
              <a:buNone/>
              <a:defRPr b="1" sz="3500">
                <a:solidFill>
                  <a:schemeClr val="dk1"/>
                </a:solidFill>
                <a:latin typeface="Coda"/>
                <a:ea typeface="Coda"/>
                <a:cs typeface="Coda"/>
                <a:sym typeface="Coda"/>
              </a:defRPr>
            </a:lvl5pPr>
            <a:lvl6pPr lvl="5" rtl="0">
              <a:spcBef>
                <a:spcPts val="0"/>
              </a:spcBef>
              <a:spcAft>
                <a:spcPts val="0"/>
              </a:spcAft>
              <a:buClr>
                <a:schemeClr val="dk1"/>
              </a:buClr>
              <a:buSzPts val="3500"/>
              <a:buFont typeface="Coda"/>
              <a:buNone/>
              <a:defRPr b="1" sz="3500">
                <a:solidFill>
                  <a:schemeClr val="dk1"/>
                </a:solidFill>
                <a:latin typeface="Coda"/>
                <a:ea typeface="Coda"/>
                <a:cs typeface="Coda"/>
                <a:sym typeface="Coda"/>
              </a:defRPr>
            </a:lvl6pPr>
            <a:lvl7pPr lvl="6" rtl="0">
              <a:spcBef>
                <a:spcPts val="0"/>
              </a:spcBef>
              <a:spcAft>
                <a:spcPts val="0"/>
              </a:spcAft>
              <a:buClr>
                <a:schemeClr val="dk1"/>
              </a:buClr>
              <a:buSzPts val="3500"/>
              <a:buFont typeface="Coda"/>
              <a:buNone/>
              <a:defRPr b="1" sz="3500">
                <a:solidFill>
                  <a:schemeClr val="dk1"/>
                </a:solidFill>
                <a:latin typeface="Coda"/>
                <a:ea typeface="Coda"/>
                <a:cs typeface="Coda"/>
                <a:sym typeface="Coda"/>
              </a:defRPr>
            </a:lvl7pPr>
            <a:lvl8pPr lvl="7" rtl="0">
              <a:spcBef>
                <a:spcPts val="0"/>
              </a:spcBef>
              <a:spcAft>
                <a:spcPts val="0"/>
              </a:spcAft>
              <a:buClr>
                <a:schemeClr val="dk1"/>
              </a:buClr>
              <a:buSzPts val="3500"/>
              <a:buFont typeface="Coda"/>
              <a:buNone/>
              <a:defRPr b="1" sz="3500">
                <a:solidFill>
                  <a:schemeClr val="dk1"/>
                </a:solidFill>
                <a:latin typeface="Coda"/>
                <a:ea typeface="Coda"/>
                <a:cs typeface="Coda"/>
                <a:sym typeface="Coda"/>
              </a:defRPr>
            </a:lvl8pPr>
            <a:lvl9pPr lvl="8" rtl="0">
              <a:spcBef>
                <a:spcPts val="0"/>
              </a:spcBef>
              <a:spcAft>
                <a:spcPts val="0"/>
              </a:spcAft>
              <a:buClr>
                <a:schemeClr val="dk1"/>
              </a:buClr>
              <a:buSzPts val="3500"/>
              <a:buFont typeface="Coda"/>
              <a:buNone/>
              <a:defRPr b="1" sz="3500">
                <a:solidFill>
                  <a:schemeClr val="dk1"/>
                </a:solidFill>
                <a:latin typeface="Coda"/>
                <a:ea typeface="Coda"/>
                <a:cs typeface="Coda"/>
                <a:sym typeface="Coda"/>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indent="-317500" lvl="1" marL="9144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indent="-317500" lvl="2" marL="13716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indent="-317500" lvl="3" marL="18288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indent="-317500" lvl="4" marL="22860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indent="-317500" lvl="5" marL="27432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indent="-317500" lvl="6" marL="32004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indent="-317500" lvl="7" marL="36576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indent="-317500" lvl="8" marL="4114800" rtl="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2"/>
          <p:cNvSpPr txBox="1"/>
          <p:nvPr>
            <p:ph type="ctrTitle"/>
          </p:nvPr>
        </p:nvSpPr>
        <p:spPr>
          <a:xfrm>
            <a:off x="3313925" y="1056150"/>
            <a:ext cx="4978800" cy="161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000"/>
              <a:t>Quantum Computing    Weather Forecasting </a:t>
            </a:r>
            <a:endParaRPr sz="4000"/>
          </a:p>
        </p:txBody>
      </p:sp>
      <p:sp>
        <p:nvSpPr>
          <p:cNvPr id="213" name="Google Shape;213;p32"/>
          <p:cNvSpPr txBox="1"/>
          <p:nvPr>
            <p:ph idx="1" type="subTitle"/>
          </p:nvPr>
        </p:nvSpPr>
        <p:spPr>
          <a:xfrm>
            <a:off x="3747100" y="2853775"/>
            <a:ext cx="4835100" cy="186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Coda"/>
                <a:ea typeface="Coda"/>
                <a:cs typeface="Coda"/>
                <a:sym typeface="Coda"/>
              </a:rPr>
              <a:t>Team #5 weather forecasting</a:t>
            </a:r>
            <a:endParaRPr sz="2000">
              <a:latin typeface="Coda"/>
              <a:ea typeface="Coda"/>
              <a:cs typeface="Coda"/>
              <a:sym typeface="Coda"/>
            </a:endParaRPr>
          </a:p>
          <a:p>
            <a:pPr indent="-355600" lvl="0" marL="457200" rtl="0" algn="l">
              <a:spcBef>
                <a:spcPts val="0"/>
              </a:spcBef>
              <a:spcAft>
                <a:spcPts val="0"/>
              </a:spcAft>
              <a:buSzPts val="2000"/>
              <a:buFont typeface="Coda"/>
              <a:buChar char="-"/>
            </a:pPr>
            <a:r>
              <a:rPr lang="en" sz="2000">
                <a:latin typeface="Coda"/>
                <a:ea typeface="Coda"/>
                <a:cs typeface="Coda"/>
                <a:sym typeface="Coda"/>
              </a:rPr>
              <a:t>Sherifa Helmy</a:t>
            </a:r>
            <a:endParaRPr sz="2000">
              <a:latin typeface="Coda"/>
              <a:ea typeface="Coda"/>
              <a:cs typeface="Coda"/>
              <a:sym typeface="Coda"/>
            </a:endParaRPr>
          </a:p>
          <a:p>
            <a:pPr indent="-355600" lvl="0" marL="457200" rtl="0" algn="l">
              <a:spcBef>
                <a:spcPts val="0"/>
              </a:spcBef>
              <a:spcAft>
                <a:spcPts val="0"/>
              </a:spcAft>
              <a:buSzPts val="2000"/>
              <a:buFont typeface="Coda"/>
              <a:buChar char="-"/>
            </a:pPr>
            <a:r>
              <a:rPr lang="en" sz="2000">
                <a:latin typeface="Coda"/>
                <a:ea typeface="Coda"/>
                <a:cs typeface="Coda"/>
                <a:sym typeface="Coda"/>
              </a:rPr>
              <a:t>Rana Saad</a:t>
            </a:r>
            <a:endParaRPr sz="2000">
              <a:latin typeface="Coda"/>
              <a:ea typeface="Coda"/>
              <a:cs typeface="Coda"/>
              <a:sym typeface="Coda"/>
            </a:endParaRPr>
          </a:p>
          <a:p>
            <a:pPr indent="-355600" lvl="0" marL="457200" rtl="0" algn="l">
              <a:spcBef>
                <a:spcPts val="0"/>
              </a:spcBef>
              <a:spcAft>
                <a:spcPts val="0"/>
              </a:spcAft>
              <a:buSzPts val="2000"/>
              <a:buFont typeface="Coda"/>
              <a:buChar char="-"/>
            </a:pPr>
            <a:r>
              <a:rPr lang="en" sz="2000">
                <a:latin typeface="Coda"/>
                <a:ea typeface="Coda"/>
                <a:cs typeface="Coda"/>
                <a:sym typeface="Coda"/>
              </a:rPr>
              <a:t>Youssef Ahmed</a:t>
            </a:r>
            <a:endParaRPr sz="2000">
              <a:latin typeface="Coda"/>
              <a:ea typeface="Coda"/>
              <a:cs typeface="Coda"/>
              <a:sym typeface="Coda"/>
            </a:endParaRPr>
          </a:p>
          <a:p>
            <a:pPr indent="-355600" lvl="0" marL="457200" rtl="0" algn="l">
              <a:spcBef>
                <a:spcPts val="0"/>
              </a:spcBef>
              <a:spcAft>
                <a:spcPts val="0"/>
              </a:spcAft>
              <a:buSzPts val="2000"/>
              <a:buFont typeface="Coda"/>
              <a:buChar char="-"/>
            </a:pPr>
            <a:r>
              <a:rPr lang="en" sz="2000">
                <a:latin typeface="Coda"/>
                <a:ea typeface="Coda"/>
                <a:cs typeface="Coda"/>
                <a:sym typeface="Coda"/>
              </a:rPr>
              <a:t>Jana  ElHebishy</a:t>
            </a:r>
            <a:endParaRPr sz="2000">
              <a:latin typeface="Coda"/>
              <a:ea typeface="Coda"/>
              <a:cs typeface="Coda"/>
              <a:sym typeface="Coda"/>
            </a:endParaRPr>
          </a:p>
          <a:p>
            <a:pPr indent="0" lvl="0" marL="0" rtl="0" algn="l">
              <a:spcBef>
                <a:spcPts val="0"/>
              </a:spcBef>
              <a:spcAft>
                <a:spcPts val="0"/>
              </a:spcAft>
              <a:buNone/>
            </a:pPr>
            <a:r>
              <a:t/>
            </a:r>
            <a:endParaRPr sz="2000">
              <a:solidFill>
                <a:srgbClr val="F8FAFB"/>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1"/>
          <p:cNvSpPr txBox="1"/>
          <p:nvPr>
            <p:ph type="title"/>
          </p:nvPr>
        </p:nvSpPr>
        <p:spPr>
          <a:xfrm>
            <a:off x="1102425" y="2300946"/>
            <a:ext cx="3928500" cy="9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Quantum Model</a:t>
            </a:r>
            <a:endParaRPr/>
          </a:p>
        </p:txBody>
      </p:sp>
      <p:sp>
        <p:nvSpPr>
          <p:cNvPr id="281" name="Google Shape;281;p41"/>
          <p:cNvSpPr txBox="1"/>
          <p:nvPr>
            <p:ph idx="2" type="title"/>
          </p:nvPr>
        </p:nvSpPr>
        <p:spPr>
          <a:xfrm>
            <a:off x="2240625" y="1280038"/>
            <a:ext cx="16521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82" name="Google Shape;282;p41"/>
          <p:cNvSpPr txBox="1"/>
          <p:nvPr>
            <p:ph idx="1" type="subTitle"/>
          </p:nvPr>
        </p:nvSpPr>
        <p:spPr>
          <a:xfrm>
            <a:off x="1102425" y="3340538"/>
            <a:ext cx="39285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Quantum Machine Learning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2"/>
          <p:cNvSpPr txBox="1"/>
          <p:nvPr>
            <p:ph idx="1" type="subTitle"/>
          </p:nvPr>
        </p:nvSpPr>
        <p:spPr>
          <a:xfrm>
            <a:off x="659200" y="1744225"/>
            <a:ext cx="4747500" cy="27948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700"/>
              <a:t>Developed a hybrid quantum–classical regression model using Quantum Neural Network (QNN)  to predict Cairo’s average temperature using two features: </a:t>
            </a:r>
            <a:endParaRPr sz="1700"/>
          </a:p>
          <a:p>
            <a:pPr indent="-317500" lvl="0" marL="609600" rtl="0" algn="l">
              <a:spcBef>
                <a:spcPts val="1200"/>
              </a:spcBef>
              <a:spcAft>
                <a:spcPts val="0"/>
              </a:spcAft>
              <a:buClr>
                <a:schemeClr val="dk1"/>
              </a:buClr>
              <a:buSzPts val="1400"/>
              <a:buFont typeface="Arial"/>
              <a:buChar char="●"/>
            </a:pPr>
            <a:r>
              <a:rPr lang="en" sz="1400">
                <a:latin typeface="Arial"/>
                <a:ea typeface="Arial"/>
                <a:cs typeface="Arial"/>
                <a:sym typeface="Arial"/>
              </a:rPr>
              <a:t>apparent_temperature_mean (°C)</a:t>
            </a:r>
            <a:endParaRPr sz="1400">
              <a:latin typeface="Arial"/>
              <a:ea typeface="Arial"/>
              <a:cs typeface="Arial"/>
              <a:sym typeface="Arial"/>
            </a:endParaRPr>
          </a:p>
          <a:p>
            <a:pPr indent="-317500" lvl="0" marL="609600" rtl="0" algn="l">
              <a:spcBef>
                <a:spcPts val="0"/>
              </a:spcBef>
              <a:spcAft>
                <a:spcPts val="0"/>
              </a:spcAft>
              <a:buClr>
                <a:schemeClr val="dk1"/>
              </a:buClr>
              <a:buSzPts val="1400"/>
              <a:buFont typeface="Arial"/>
              <a:buChar char="●"/>
            </a:pPr>
            <a:r>
              <a:rPr lang="en" sz="1400">
                <a:latin typeface="Arial"/>
                <a:ea typeface="Arial"/>
                <a:cs typeface="Arial"/>
                <a:sym typeface="Arial"/>
              </a:rPr>
              <a:t>et0_fao_evapotranspiration (mm)</a:t>
            </a:r>
            <a:endParaRPr sz="1400">
              <a:latin typeface="Arial"/>
              <a:ea typeface="Arial"/>
              <a:cs typeface="Arial"/>
              <a:sym typeface="Arial"/>
            </a:endParaRPr>
          </a:p>
          <a:p>
            <a:pPr indent="0" lvl="0" marL="0" rtl="0" algn="l">
              <a:spcBef>
                <a:spcPts val="1200"/>
              </a:spcBef>
              <a:spcAft>
                <a:spcPts val="0"/>
              </a:spcAft>
              <a:buNone/>
            </a:pPr>
            <a:r>
              <a:t/>
            </a:r>
            <a:endParaRPr/>
          </a:p>
          <a:p>
            <a:pPr indent="0" lvl="0" marL="0" rtl="0" algn="ctr">
              <a:spcBef>
                <a:spcPts val="1200"/>
              </a:spcBef>
              <a:spcAft>
                <a:spcPts val="0"/>
              </a:spcAft>
              <a:buNone/>
            </a:pPr>
            <a:r>
              <a:t/>
            </a:r>
            <a:endParaRPr/>
          </a:p>
        </p:txBody>
      </p:sp>
      <p:sp>
        <p:nvSpPr>
          <p:cNvPr id="288" name="Google Shape;288;p42"/>
          <p:cNvSpPr txBox="1"/>
          <p:nvPr>
            <p:ph type="title"/>
          </p:nvPr>
        </p:nvSpPr>
        <p:spPr>
          <a:xfrm>
            <a:off x="256850" y="732925"/>
            <a:ext cx="6816300" cy="1011300"/>
          </a:xfrm>
          <a:prstGeom prst="rect">
            <a:avLst/>
          </a:prstGeom>
        </p:spPr>
        <p:txBody>
          <a:bodyPr anchorCtr="0" anchor="b" bIns="91425" lIns="91425" spcFirstLastPara="1" rIns="91425" wrap="square" tIns="91425">
            <a:noAutofit/>
          </a:bodyPr>
          <a:lstStyle/>
          <a:p>
            <a:pPr indent="0" lvl="0" marL="0" rtl="0" algn="l">
              <a:lnSpc>
                <a:spcPct val="115000"/>
              </a:lnSpc>
              <a:spcBef>
                <a:spcPts val="1200"/>
              </a:spcBef>
              <a:spcAft>
                <a:spcPts val="1200"/>
              </a:spcAft>
              <a:buNone/>
            </a:pPr>
            <a:r>
              <a:rPr lang="en" sz="3000"/>
              <a:t>Quantum Machine Learning </a:t>
            </a: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3"/>
          <p:cNvSpPr txBox="1"/>
          <p:nvPr/>
        </p:nvSpPr>
        <p:spPr>
          <a:xfrm>
            <a:off x="578475" y="663300"/>
            <a:ext cx="5850300" cy="381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lt1"/>
              </a:buClr>
              <a:buSzPts val="1100"/>
              <a:buFont typeface="Arial"/>
              <a:buNone/>
            </a:pPr>
            <a:r>
              <a:rPr b="1" lang="en" sz="2200">
                <a:solidFill>
                  <a:schemeClr val="dk1"/>
                </a:solidFill>
                <a:latin typeface="Assistant"/>
                <a:ea typeface="Assistant"/>
                <a:cs typeface="Assistant"/>
                <a:sym typeface="Assistant"/>
              </a:rPr>
              <a:t>Quantum Architecture:</a:t>
            </a:r>
            <a:endParaRPr b="1" sz="2200">
              <a:solidFill>
                <a:schemeClr val="dk1"/>
              </a:solidFill>
              <a:latin typeface="Assistant"/>
              <a:ea typeface="Assistant"/>
              <a:cs typeface="Assistant"/>
              <a:sym typeface="Assistant"/>
            </a:endParaRPr>
          </a:p>
          <a:p>
            <a:pPr indent="-311150" lvl="0" marL="609600" rtl="0" algn="l">
              <a:lnSpc>
                <a:spcPct val="115000"/>
              </a:lnSpc>
              <a:spcBef>
                <a:spcPts val="300"/>
              </a:spcBef>
              <a:spcAft>
                <a:spcPts val="0"/>
              </a:spcAft>
              <a:buClr>
                <a:schemeClr val="dk1"/>
              </a:buClr>
              <a:buSzPts val="1300"/>
              <a:buChar char="●"/>
            </a:pPr>
            <a:r>
              <a:rPr lang="en" sz="1300">
                <a:solidFill>
                  <a:schemeClr val="dk1"/>
                </a:solidFill>
              </a:rPr>
              <a:t>Feature Map: ZZFeatureMap (1 repetition)</a:t>
            </a:r>
            <a:endParaRPr sz="1300">
              <a:solidFill>
                <a:schemeClr val="dk1"/>
              </a:solidFill>
            </a:endParaRPr>
          </a:p>
          <a:p>
            <a:pPr indent="-311150" lvl="0" marL="609600" rtl="0" algn="l">
              <a:lnSpc>
                <a:spcPct val="115000"/>
              </a:lnSpc>
              <a:spcBef>
                <a:spcPts val="0"/>
              </a:spcBef>
              <a:spcAft>
                <a:spcPts val="0"/>
              </a:spcAft>
              <a:buClr>
                <a:schemeClr val="dk1"/>
              </a:buClr>
              <a:buSzPts val="1300"/>
              <a:buChar char="●"/>
            </a:pPr>
            <a:r>
              <a:rPr lang="en" sz="1300">
                <a:solidFill>
                  <a:schemeClr val="dk1"/>
                </a:solidFill>
              </a:rPr>
              <a:t>Ansatz: EfficientSU2 with circular entanglement</a:t>
            </a:r>
            <a:endParaRPr sz="1300">
              <a:solidFill>
                <a:schemeClr val="dk1"/>
              </a:solidFill>
            </a:endParaRPr>
          </a:p>
          <a:p>
            <a:pPr indent="-311150" lvl="0" marL="609600" rtl="0" algn="l">
              <a:lnSpc>
                <a:spcPct val="115000"/>
              </a:lnSpc>
              <a:spcBef>
                <a:spcPts val="0"/>
              </a:spcBef>
              <a:spcAft>
                <a:spcPts val="0"/>
              </a:spcAft>
              <a:buClr>
                <a:schemeClr val="dk1"/>
              </a:buClr>
              <a:buSzPts val="1300"/>
              <a:buChar char="●"/>
            </a:pPr>
            <a:r>
              <a:rPr lang="en" sz="1300">
                <a:solidFill>
                  <a:schemeClr val="dk1"/>
                </a:solidFill>
              </a:rPr>
              <a:t>Simulator: Local backend via Qiskit Estimator</a:t>
            </a:r>
            <a:endParaRPr sz="1300">
              <a:solidFill>
                <a:schemeClr val="dk1"/>
              </a:solidFill>
            </a:endParaRPr>
          </a:p>
          <a:p>
            <a:pPr indent="-311150" lvl="0" marL="609600" rtl="0" algn="l">
              <a:lnSpc>
                <a:spcPct val="115000"/>
              </a:lnSpc>
              <a:spcBef>
                <a:spcPts val="0"/>
              </a:spcBef>
              <a:spcAft>
                <a:spcPts val="0"/>
              </a:spcAft>
              <a:buClr>
                <a:schemeClr val="dk1"/>
              </a:buClr>
              <a:buSzPts val="1300"/>
              <a:buChar char="●"/>
            </a:pPr>
            <a:r>
              <a:rPr lang="en" sz="1300">
                <a:solidFill>
                  <a:schemeClr val="dk1"/>
                </a:solidFill>
              </a:rPr>
              <a:t>QNN Type: EstimatorQNN integrated with PyTorch</a:t>
            </a:r>
            <a:endParaRPr sz="1300">
              <a:solidFill>
                <a:schemeClr val="dk1"/>
              </a:solidFill>
            </a:endParaRPr>
          </a:p>
          <a:p>
            <a:pPr indent="0" lvl="0" marL="0" rtl="0" algn="l">
              <a:lnSpc>
                <a:spcPct val="115000"/>
              </a:lnSpc>
              <a:spcBef>
                <a:spcPts val="300"/>
              </a:spcBef>
              <a:spcAft>
                <a:spcPts val="0"/>
              </a:spcAft>
              <a:buNone/>
            </a:pPr>
            <a:r>
              <a:t/>
            </a:r>
            <a:endParaRPr sz="1300">
              <a:solidFill>
                <a:schemeClr val="dk1"/>
              </a:solidFill>
            </a:endParaRPr>
          </a:p>
          <a:p>
            <a:pPr indent="0" lvl="0" marL="0" rtl="0" algn="l">
              <a:lnSpc>
                <a:spcPct val="115000"/>
              </a:lnSpc>
              <a:spcBef>
                <a:spcPts val="300"/>
              </a:spcBef>
              <a:spcAft>
                <a:spcPts val="0"/>
              </a:spcAft>
              <a:buNone/>
            </a:pPr>
            <a:r>
              <a:t/>
            </a:r>
            <a:endParaRPr sz="1300">
              <a:solidFill>
                <a:schemeClr val="dk1"/>
              </a:solidFill>
            </a:endParaRPr>
          </a:p>
          <a:p>
            <a:pPr indent="0" lvl="0" marL="0" rtl="0" algn="l">
              <a:lnSpc>
                <a:spcPct val="115000"/>
              </a:lnSpc>
              <a:spcBef>
                <a:spcPts val="300"/>
              </a:spcBef>
              <a:spcAft>
                <a:spcPts val="0"/>
              </a:spcAft>
              <a:buClr>
                <a:schemeClr val="lt1"/>
              </a:buClr>
              <a:buSzPts val="1100"/>
              <a:buFont typeface="Arial"/>
              <a:buNone/>
            </a:pPr>
            <a:r>
              <a:rPr b="1" lang="en" sz="2200">
                <a:solidFill>
                  <a:schemeClr val="dk1"/>
                </a:solidFill>
                <a:latin typeface="Assistant"/>
                <a:ea typeface="Assistant"/>
                <a:cs typeface="Assistant"/>
                <a:sym typeface="Assistant"/>
              </a:rPr>
              <a:t>Training Setup:</a:t>
            </a:r>
            <a:endParaRPr b="1" sz="2200">
              <a:solidFill>
                <a:schemeClr val="dk1"/>
              </a:solidFill>
              <a:latin typeface="Assistant"/>
              <a:ea typeface="Assistant"/>
              <a:cs typeface="Assistant"/>
              <a:sym typeface="Assistant"/>
            </a:endParaRPr>
          </a:p>
          <a:p>
            <a:pPr indent="-304800" lvl="0" marL="609600" rtl="0" algn="l">
              <a:lnSpc>
                <a:spcPct val="115000"/>
              </a:lnSpc>
              <a:spcBef>
                <a:spcPts val="300"/>
              </a:spcBef>
              <a:spcAft>
                <a:spcPts val="0"/>
              </a:spcAft>
              <a:buClr>
                <a:schemeClr val="dk1"/>
              </a:buClr>
              <a:buSzPts val="1200"/>
              <a:buChar char="●"/>
            </a:pPr>
            <a:r>
              <a:rPr lang="en" sz="1200">
                <a:solidFill>
                  <a:schemeClr val="dk1"/>
                </a:solidFill>
              </a:rPr>
              <a:t>Training Sample: 365 data points</a:t>
            </a:r>
            <a:endParaRPr sz="1200">
              <a:solidFill>
                <a:schemeClr val="dk1"/>
              </a:solidFill>
            </a:endParaRPr>
          </a:p>
          <a:p>
            <a:pPr indent="-304800" lvl="0" marL="609600" rtl="0" algn="l">
              <a:lnSpc>
                <a:spcPct val="115000"/>
              </a:lnSpc>
              <a:spcBef>
                <a:spcPts val="0"/>
              </a:spcBef>
              <a:spcAft>
                <a:spcPts val="0"/>
              </a:spcAft>
              <a:buClr>
                <a:schemeClr val="dk1"/>
              </a:buClr>
              <a:buSzPts val="1200"/>
              <a:buChar char="●"/>
            </a:pPr>
            <a:r>
              <a:rPr lang="en" sz="1200">
                <a:solidFill>
                  <a:schemeClr val="dk1"/>
                </a:solidFill>
              </a:rPr>
              <a:t>Loss Function: HuberLoss</a:t>
            </a:r>
            <a:endParaRPr sz="1200">
              <a:solidFill>
                <a:schemeClr val="dk1"/>
              </a:solidFill>
            </a:endParaRPr>
          </a:p>
          <a:p>
            <a:pPr indent="-304800" lvl="0" marL="609600" rtl="0" algn="l">
              <a:lnSpc>
                <a:spcPct val="115000"/>
              </a:lnSpc>
              <a:spcBef>
                <a:spcPts val="0"/>
              </a:spcBef>
              <a:spcAft>
                <a:spcPts val="0"/>
              </a:spcAft>
              <a:buClr>
                <a:schemeClr val="dk1"/>
              </a:buClr>
              <a:buSzPts val="1200"/>
              <a:buChar char="●"/>
            </a:pPr>
            <a:r>
              <a:rPr lang="en" sz="1200">
                <a:solidFill>
                  <a:schemeClr val="dk1"/>
                </a:solidFill>
              </a:rPr>
              <a:t>Optimizer: AdamW with StepLR learning rate scheduler</a:t>
            </a:r>
            <a:endParaRPr sz="1200">
              <a:solidFill>
                <a:schemeClr val="dk1"/>
              </a:solidFill>
            </a:endParaRPr>
          </a:p>
          <a:p>
            <a:pPr indent="-304800" lvl="0" marL="609600" rtl="0" algn="l">
              <a:lnSpc>
                <a:spcPct val="115000"/>
              </a:lnSpc>
              <a:spcBef>
                <a:spcPts val="0"/>
              </a:spcBef>
              <a:spcAft>
                <a:spcPts val="0"/>
              </a:spcAft>
              <a:buClr>
                <a:schemeClr val="dk1"/>
              </a:buClr>
              <a:buSzPts val="1200"/>
              <a:buChar char="●"/>
            </a:pPr>
            <a:r>
              <a:rPr lang="en" sz="1200">
                <a:solidFill>
                  <a:schemeClr val="dk1"/>
                </a:solidFill>
              </a:rPr>
              <a:t>Early stopping enabled after 20 stagnant epochs</a:t>
            </a:r>
            <a:endParaRPr sz="1200">
              <a:solidFill>
                <a:schemeClr val="dk1"/>
              </a:solidFill>
            </a:endParaRPr>
          </a:p>
          <a:p>
            <a:pPr indent="-304800" lvl="0" marL="609600" rtl="0" algn="l">
              <a:lnSpc>
                <a:spcPct val="115000"/>
              </a:lnSpc>
              <a:spcBef>
                <a:spcPts val="0"/>
              </a:spcBef>
              <a:spcAft>
                <a:spcPts val="0"/>
              </a:spcAft>
              <a:buClr>
                <a:schemeClr val="dk1"/>
              </a:buClr>
              <a:buSzPts val="1200"/>
              <a:buChar char="●"/>
            </a:pPr>
            <a:r>
              <a:rPr lang="en" sz="1200">
                <a:solidFill>
                  <a:schemeClr val="dk1"/>
                </a:solidFill>
              </a:rPr>
              <a:t>Preprocessing: MinMax scaling to range [-1, 1]</a:t>
            </a:r>
            <a:endParaRPr sz="1200">
              <a:solidFill>
                <a:schemeClr val="dk1"/>
              </a:solidFill>
            </a:endParaRPr>
          </a:p>
          <a:p>
            <a:pPr indent="0" lvl="0" marL="0" rtl="0" algn="l">
              <a:spcBef>
                <a:spcPts val="300"/>
              </a:spcBef>
              <a:spcAft>
                <a:spcPts val="0"/>
              </a:spcAft>
              <a:buNone/>
            </a:pPr>
            <a:r>
              <a:t/>
            </a:r>
            <a:endParaRPr>
              <a:solidFill>
                <a:schemeClr val="dk1"/>
              </a:solidFill>
              <a:latin typeface="Assistant"/>
              <a:ea typeface="Assistant"/>
              <a:cs typeface="Assistant"/>
              <a:sym typeface="Assistan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4"/>
          <p:cNvSpPr txBox="1"/>
          <p:nvPr/>
        </p:nvSpPr>
        <p:spPr>
          <a:xfrm>
            <a:off x="665500" y="1359300"/>
            <a:ext cx="5535000" cy="28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1700">
                <a:solidFill>
                  <a:schemeClr val="dk1"/>
                </a:solidFill>
              </a:rPr>
              <a:t>Observations:</a:t>
            </a:r>
            <a:endParaRPr b="1" sz="1700">
              <a:solidFill>
                <a:schemeClr val="dk1"/>
              </a:solidFill>
            </a:endParaRPr>
          </a:p>
          <a:p>
            <a:pPr indent="-311150" lvl="0" marL="609600" rtl="0" algn="l">
              <a:lnSpc>
                <a:spcPct val="115000"/>
              </a:lnSpc>
              <a:spcBef>
                <a:spcPts val="300"/>
              </a:spcBef>
              <a:spcAft>
                <a:spcPts val="0"/>
              </a:spcAft>
              <a:buClr>
                <a:schemeClr val="dk1"/>
              </a:buClr>
              <a:buSzPts val="1300"/>
              <a:buChar char="●"/>
            </a:pPr>
            <a:r>
              <a:rPr lang="en" sz="1300">
                <a:solidFill>
                  <a:schemeClr val="dk1"/>
                </a:solidFill>
              </a:rPr>
              <a:t>High predictive accuracy using only two features</a:t>
            </a:r>
            <a:endParaRPr sz="1300">
              <a:solidFill>
                <a:schemeClr val="dk1"/>
              </a:solidFill>
            </a:endParaRPr>
          </a:p>
          <a:p>
            <a:pPr indent="-311150" lvl="0" marL="609600" rtl="0" algn="l">
              <a:lnSpc>
                <a:spcPct val="115000"/>
              </a:lnSpc>
              <a:spcBef>
                <a:spcPts val="0"/>
              </a:spcBef>
              <a:spcAft>
                <a:spcPts val="0"/>
              </a:spcAft>
              <a:buClr>
                <a:schemeClr val="dk1"/>
              </a:buClr>
              <a:buSzPts val="1300"/>
              <a:buChar char="●"/>
            </a:pPr>
            <a:r>
              <a:rPr lang="en" sz="1300">
                <a:solidFill>
                  <a:schemeClr val="dk1"/>
                </a:solidFill>
              </a:rPr>
              <a:t>Strong correlation between predicted and actual values</a:t>
            </a:r>
            <a:endParaRPr sz="1300">
              <a:solidFill>
                <a:schemeClr val="dk1"/>
              </a:solidFill>
            </a:endParaRPr>
          </a:p>
          <a:p>
            <a:pPr indent="-311150" lvl="0" marL="609600" rtl="0" algn="l">
              <a:lnSpc>
                <a:spcPct val="115000"/>
              </a:lnSpc>
              <a:spcBef>
                <a:spcPts val="0"/>
              </a:spcBef>
              <a:spcAft>
                <a:spcPts val="0"/>
              </a:spcAft>
              <a:buClr>
                <a:schemeClr val="dk1"/>
              </a:buClr>
              <a:buSzPts val="1300"/>
              <a:buChar char="●"/>
            </a:pPr>
            <a:r>
              <a:rPr lang="en" sz="1300">
                <a:solidFill>
                  <a:schemeClr val="dk1"/>
                </a:solidFill>
              </a:rPr>
              <a:t>Quantum modeling demonstrated effectiveness even </a:t>
            </a:r>
            <a:endParaRPr sz="1300">
              <a:solidFill>
                <a:schemeClr val="dk1"/>
              </a:solidFill>
            </a:endParaRPr>
          </a:p>
          <a:p>
            <a:pPr indent="0" lvl="0" marL="457200" rtl="0" algn="l">
              <a:lnSpc>
                <a:spcPct val="115000"/>
              </a:lnSpc>
              <a:spcBef>
                <a:spcPts val="300"/>
              </a:spcBef>
              <a:spcAft>
                <a:spcPts val="0"/>
              </a:spcAft>
              <a:buNone/>
            </a:pPr>
            <a:r>
              <a:rPr lang="en" sz="1300">
                <a:solidFill>
                  <a:schemeClr val="dk1"/>
                </a:solidFill>
              </a:rPr>
              <a:t>    with limited data.</a:t>
            </a:r>
            <a:endParaRPr sz="1300">
              <a:solidFill>
                <a:schemeClr val="dk1"/>
              </a:solidFill>
            </a:endParaRPr>
          </a:p>
          <a:p>
            <a:pPr indent="-311150" lvl="0" marL="609600" rtl="0" algn="l">
              <a:lnSpc>
                <a:spcPct val="115000"/>
              </a:lnSpc>
              <a:spcBef>
                <a:spcPts val="300"/>
              </a:spcBef>
              <a:spcAft>
                <a:spcPts val="0"/>
              </a:spcAft>
              <a:buClr>
                <a:schemeClr val="dk1"/>
              </a:buClr>
              <a:buSzPts val="1300"/>
              <a:buChar char="●"/>
            </a:pPr>
            <a:r>
              <a:rPr lang="en" sz="1300">
                <a:solidFill>
                  <a:schemeClr val="dk1"/>
                </a:solidFill>
              </a:rPr>
              <a:t>Visual graph representations that confirm prediction reliability</a:t>
            </a:r>
            <a:endParaRPr sz="1300">
              <a:solidFill>
                <a:schemeClr val="dk1"/>
              </a:solidFill>
            </a:endParaRPr>
          </a:p>
          <a:p>
            <a:pPr indent="0" lvl="0" marL="457200" rtl="0" algn="l">
              <a:lnSpc>
                <a:spcPct val="115000"/>
              </a:lnSpc>
              <a:spcBef>
                <a:spcPts val="300"/>
              </a:spcBef>
              <a:spcAft>
                <a:spcPts val="0"/>
              </a:spcAft>
              <a:buNone/>
            </a:pPr>
            <a:r>
              <a:t/>
            </a:r>
            <a:endParaRPr sz="1300">
              <a:solidFill>
                <a:schemeClr val="dk1"/>
              </a:solidFill>
            </a:endParaRPr>
          </a:p>
          <a:p>
            <a:pPr indent="0" lvl="0" marL="0" rtl="0" algn="l">
              <a:lnSpc>
                <a:spcPct val="115000"/>
              </a:lnSpc>
              <a:spcBef>
                <a:spcPts val="300"/>
              </a:spcBef>
              <a:spcAft>
                <a:spcPts val="0"/>
              </a:spcAft>
              <a:buClr>
                <a:schemeClr val="lt1"/>
              </a:buClr>
              <a:buSzPts val="1100"/>
              <a:buFont typeface="Arial"/>
              <a:buNone/>
            </a:pPr>
            <a:r>
              <a:rPr b="1" lang="en" sz="1700">
                <a:solidFill>
                  <a:schemeClr val="dk1"/>
                </a:solidFill>
              </a:rPr>
              <a:t>Future Direction:</a:t>
            </a:r>
            <a:endParaRPr b="1" sz="1700">
              <a:solidFill>
                <a:schemeClr val="dk1"/>
              </a:solidFill>
            </a:endParaRPr>
          </a:p>
          <a:p>
            <a:pPr indent="-311150" lvl="0" marL="609600" rtl="0" algn="l">
              <a:lnSpc>
                <a:spcPct val="115000"/>
              </a:lnSpc>
              <a:spcBef>
                <a:spcPts val="300"/>
              </a:spcBef>
              <a:spcAft>
                <a:spcPts val="0"/>
              </a:spcAft>
              <a:buClr>
                <a:schemeClr val="dk1"/>
              </a:buClr>
              <a:buSzPts val="1300"/>
              <a:buChar char="●"/>
            </a:pPr>
            <a:r>
              <a:rPr lang="en" sz="1300">
                <a:solidFill>
                  <a:schemeClr val="dk1"/>
                </a:solidFill>
              </a:rPr>
              <a:t>Potential improvements with an additional complementary feature</a:t>
            </a:r>
            <a:endParaRPr>
              <a:solidFill>
                <a:schemeClr val="dk1"/>
              </a:solidFill>
              <a:latin typeface="Assistant"/>
              <a:ea typeface="Assistant"/>
              <a:cs typeface="Assistant"/>
              <a:sym typeface="Assistant"/>
            </a:endParaRPr>
          </a:p>
        </p:txBody>
      </p:sp>
      <p:sp>
        <p:nvSpPr>
          <p:cNvPr id="299" name="Google Shape;299;p44"/>
          <p:cNvSpPr txBox="1"/>
          <p:nvPr/>
        </p:nvSpPr>
        <p:spPr>
          <a:xfrm>
            <a:off x="665500" y="546025"/>
            <a:ext cx="4012500" cy="6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b="1" lang="en" sz="2600">
                <a:solidFill>
                  <a:schemeClr val="dk1"/>
                </a:solidFill>
                <a:latin typeface="Coda"/>
                <a:ea typeface="Coda"/>
                <a:cs typeface="Coda"/>
                <a:sym typeface="Coda"/>
              </a:rPr>
              <a:t>Insights </a:t>
            </a:r>
            <a:endParaRPr b="1" sz="2600">
              <a:solidFill>
                <a:schemeClr val="dk1"/>
              </a:solidFill>
              <a:latin typeface="Coda"/>
              <a:ea typeface="Coda"/>
              <a:cs typeface="Coda"/>
              <a:sym typeface="Cod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5"/>
          <p:cNvSpPr txBox="1"/>
          <p:nvPr>
            <p:ph type="title"/>
          </p:nvPr>
        </p:nvSpPr>
        <p:spPr>
          <a:xfrm>
            <a:off x="1102425" y="2119738"/>
            <a:ext cx="3928500" cy="144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Challenges</a:t>
            </a:r>
            <a:r>
              <a:rPr lang="en"/>
              <a:t> &amp; Solutions</a:t>
            </a:r>
            <a:endParaRPr/>
          </a:p>
        </p:txBody>
      </p:sp>
      <p:sp>
        <p:nvSpPr>
          <p:cNvPr id="305" name="Google Shape;305;p45"/>
          <p:cNvSpPr txBox="1"/>
          <p:nvPr>
            <p:ph idx="2" type="title"/>
          </p:nvPr>
        </p:nvSpPr>
        <p:spPr>
          <a:xfrm>
            <a:off x="2240625" y="1280038"/>
            <a:ext cx="16521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graphicFrame>
        <p:nvGraphicFramePr>
          <p:cNvPr id="310" name="Google Shape;310;p46"/>
          <p:cNvGraphicFramePr/>
          <p:nvPr/>
        </p:nvGraphicFramePr>
        <p:xfrm>
          <a:off x="1079200" y="1125225"/>
          <a:ext cx="3000000" cy="3000000"/>
        </p:xfrm>
        <a:graphic>
          <a:graphicData uri="http://schemas.openxmlformats.org/drawingml/2006/table">
            <a:tbl>
              <a:tblPr>
                <a:noFill/>
                <a:tableStyleId>{7802E3DE-634A-405C-901C-C005E5208245}</a:tableStyleId>
              </a:tblPr>
              <a:tblGrid>
                <a:gridCol w="3695225"/>
                <a:gridCol w="3920825"/>
              </a:tblGrid>
              <a:tr h="593725">
                <a:tc>
                  <a:txBody>
                    <a:bodyPr/>
                    <a:lstStyle/>
                    <a:p>
                      <a:pPr indent="0" lvl="0" marL="0" rtl="0" algn="ctr">
                        <a:spcBef>
                          <a:spcPts val="0"/>
                        </a:spcBef>
                        <a:spcAft>
                          <a:spcPts val="0"/>
                        </a:spcAft>
                        <a:buNone/>
                      </a:pPr>
                      <a:r>
                        <a:rPr b="1" lang="en" sz="1800">
                          <a:solidFill>
                            <a:schemeClr val="dk1"/>
                          </a:solidFill>
                        </a:rPr>
                        <a:t>Challenge</a:t>
                      </a:r>
                      <a:endParaRPr b="1" sz="1800">
                        <a:solidFill>
                          <a:schemeClr val="dk1"/>
                        </a:solidFill>
                      </a:endParaRPr>
                    </a:p>
                  </a:txBody>
                  <a:tcPr marT="91425" marB="91425" marR="91425" marL="91425"/>
                </a:tc>
                <a:tc>
                  <a:txBody>
                    <a:bodyPr/>
                    <a:lstStyle/>
                    <a:p>
                      <a:pPr indent="0" lvl="0" marL="0" rtl="0" algn="ctr">
                        <a:spcBef>
                          <a:spcPts val="0"/>
                        </a:spcBef>
                        <a:spcAft>
                          <a:spcPts val="0"/>
                        </a:spcAft>
                        <a:buNone/>
                      </a:pPr>
                      <a:r>
                        <a:rPr b="1" lang="en" sz="1800">
                          <a:solidFill>
                            <a:schemeClr val="dk1"/>
                          </a:solidFill>
                        </a:rPr>
                        <a:t>Solution</a:t>
                      </a:r>
                      <a:endParaRPr b="1" sz="1800">
                        <a:solidFill>
                          <a:schemeClr val="dk1"/>
                        </a:solidFill>
                      </a:endParaRPr>
                    </a:p>
                  </a:txBody>
                  <a:tcPr marT="91425" marB="91425" marR="91425" marL="91425"/>
                </a:tc>
              </a:tr>
              <a:tr h="948900">
                <a:tc>
                  <a:txBody>
                    <a:bodyPr/>
                    <a:lstStyle/>
                    <a:p>
                      <a:pPr indent="0" lvl="0" marL="0" rtl="0" algn="l">
                        <a:spcBef>
                          <a:spcPts val="0"/>
                        </a:spcBef>
                        <a:spcAft>
                          <a:spcPts val="0"/>
                        </a:spcAft>
                        <a:buNone/>
                      </a:pPr>
                      <a:r>
                        <a:rPr b="1" lang="en" sz="1600">
                          <a:solidFill>
                            <a:schemeClr val="dk1"/>
                          </a:solidFill>
                        </a:rPr>
                        <a:t>Long Quantum Simulation Time</a:t>
                      </a:r>
                      <a:r>
                        <a:rPr b="1" lang="en" sz="1600">
                          <a:solidFill>
                            <a:schemeClr val="dk1"/>
                          </a:solidFill>
                        </a:rPr>
                        <a:t>: </a:t>
                      </a:r>
                      <a:r>
                        <a:rPr lang="en" sz="1500">
                          <a:solidFill>
                            <a:schemeClr val="dk1"/>
                          </a:solidFill>
                        </a:rPr>
                        <a:t>Simulating quantum circuits on classical hardware is computationally expensive and time-consuming. </a:t>
                      </a:r>
                      <a:endParaRPr b="1" sz="1500">
                        <a:solidFill>
                          <a:schemeClr val="dk1"/>
                        </a:solidFill>
                      </a:endParaRPr>
                    </a:p>
                  </a:txBody>
                  <a:tcPr marT="91425" marB="91425" marR="91425" marL="91425"/>
                </a:tc>
                <a:tc>
                  <a:txBody>
                    <a:bodyPr/>
                    <a:lstStyle/>
                    <a:p>
                      <a:pPr indent="0" lvl="0" marL="0" rtl="0" algn="l">
                        <a:spcBef>
                          <a:spcPts val="0"/>
                        </a:spcBef>
                        <a:spcAft>
                          <a:spcPts val="0"/>
                        </a:spcAft>
                        <a:buNone/>
                      </a:pPr>
                      <a:r>
                        <a:rPr lang="en" sz="1500">
                          <a:solidFill>
                            <a:schemeClr val="dk1"/>
                          </a:solidFill>
                        </a:rPr>
                        <a:t>We selected the two most important features to reduce input dimensionality.</a:t>
                      </a:r>
                      <a:endParaRPr sz="1500">
                        <a:solidFill>
                          <a:schemeClr val="dk1"/>
                        </a:solidFill>
                      </a:endParaRPr>
                    </a:p>
                  </a:txBody>
                  <a:tcPr marT="91425" marB="91425" marR="91425" marL="91425"/>
                </a:tc>
              </a:tr>
              <a:tr h="1126625">
                <a:tc>
                  <a:txBody>
                    <a:bodyPr/>
                    <a:lstStyle/>
                    <a:p>
                      <a:pPr indent="0" lvl="0" marL="0" rtl="0" algn="l">
                        <a:spcBef>
                          <a:spcPts val="0"/>
                        </a:spcBef>
                        <a:spcAft>
                          <a:spcPts val="0"/>
                        </a:spcAft>
                        <a:buNone/>
                      </a:pPr>
                      <a:r>
                        <a:rPr b="1" lang="en" sz="1600">
                          <a:solidFill>
                            <a:schemeClr val="dk1"/>
                          </a:solidFill>
                        </a:rPr>
                        <a:t>Training Quantum Models: </a:t>
                      </a:r>
                      <a:r>
                        <a:rPr lang="en" sz="1500">
                          <a:solidFill>
                            <a:schemeClr val="dk1"/>
                          </a:solidFill>
                        </a:rPr>
                        <a:t>The quantum model training was unstable and sometimes got stuck in local minima.</a:t>
                      </a:r>
                      <a:endParaRPr sz="1500">
                        <a:solidFill>
                          <a:schemeClr val="dk1"/>
                        </a:solidFill>
                      </a:endParaRPr>
                    </a:p>
                  </a:txBody>
                  <a:tcPr marT="91425" marB="91425" marR="91425" marL="91425"/>
                </a:tc>
                <a:tc>
                  <a:txBody>
                    <a:bodyPr/>
                    <a:lstStyle/>
                    <a:p>
                      <a:pPr indent="0" lvl="0" marL="0" rtl="0" algn="l">
                        <a:spcBef>
                          <a:spcPts val="0"/>
                        </a:spcBef>
                        <a:spcAft>
                          <a:spcPts val="0"/>
                        </a:spcAft>
                        <a:buNone/>
                      </a:pPr>
                      <a:r>
                        <a:rPr lang="en" sz="1500">
                          <a:solidFill>
                            <a:schemeClr val="dk1"/>
                          </a:solidFill>
                        </a:rPr>
                        <a:t>We used </a:t>
                      </a:r>
                      <a:r>
                        <a:rPr b="1" lang="en" sz="1500">
                          <a:solidFill>
                            <a:schemeClr val="dk1"/>
                          </a:solidFill>
                        </a:rPr>
                        <a:t>AdamW optimizer</a:t>
                      </a:r>
                      <a:r>
                        <a:rPr lang="en" sz="1500">
                          <a:solidFill>
                            <a:schemeClr val="dk1"/>
                          </a:solidFill>
                        </a:rPr>
                        <a:t> with </a:t>
                      </a:r>
                      <a:r>
                        <a:rPr b="1" lang="en" sz="1500">
                          <a:solidFill>
                            <a:schemeClr val="dk1"/>
                          </a:solidFill>
                        </a:rPr>
                        <a:t>Huber Loss</a:t>
                      </a:r>
                      <a:r>
                        <a:rPr lang="en" sz="1500">
                          <a:solidFill>
                            <a:schemeClr val="dk1"/>
                          </a:solidFill>
                        </a:rPr>
                        <a:t> and a </a:t>
                      </a:r>
                      <a:r>
                        <a:rPr b="1" lang="en" sz="1500">
                          <a:solidFill>
                            <a:schemeClr val="dk1"/>
                          </a:solidFill>
                        </a:rPr>
                        <a:t>learning rate schedule</a:t>
                      </a:r>
                      <a:r>
                        <a:rPr lang="en" sz="1500">
                          <a:solidFill>
                            <a:schemeClr val="dk1"/>
                          </a:solidFill>
                        </a:rPr>
                        <a:t> to help the model learn smoothly.</a:t>
                      </a:r>
                      <a:endParaRPr sz="1500">
                        <a:solidFill>
                          <a:schemeClr val="dk1"/>
                        </a:solidFill>
                      </a:endParaRPr>
                    </a:p>
                  </a:txBody>
                  <a:tcPr marT="91425" marB="91425" marR="91425" marL="91425"/>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7"/>
          <p:cNvSpPr txBox="1"/>
          <p:nvPr>
            <p:ph type="title"/>
          </p:nvPr>
        </p:nvSpPr>
        <p:spPr>
          <a:xfrm>
            <a:off x="1102425" y="2345421"/>
            <a:ext cx="3928500" cy="9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316" name="Google Shape;316;p47"/>
          <p:cNvSpPr txBox="1"/>
          <p:nvPr>
            <p:ph idx="2" type="title"/>
          </p:nvPr>
        </p:nvSpPr>
        <p:spPr>
          <a:xfrm>
            <a:off x="2240625" y="1280038"/>
            <a:ext cx="16521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8"/>
          <p:cNvSpPr txBox="1"/>
          <p:nvPr>
            <p:ph type="title"/>
          </p:nvPr>
        </p:nvSpPr>
        <p:spPr>
          <a:xfrm>
            <a:off x="-917925" y="1106850"/>
            <a:ext cx="4911000" cy="146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Training </a:t>
            </a:r>
            <a:endParaRPr sz="3000"/>
          </a:p>
          <a:p>
            <a:pPr indent="0" lvl="0" marL="0" rtl="0" algn="ctr">
              <a:spcBef>
                <a:spcPts val="0"/>
              </a:spcBef>
              <a:spcAft>
                <a:spcPts val="0"/>
              </a:spcAft>
              <a:buNone/>
            </a:pPr>
            <a:r>
              <a:rPr lang="en" sz="3000"/>
              <a:t>Vs. </a:t>
            </a:r>
            <a:endParaRPr sz="3000"/>
          </a:p>
          <a:p>
            <a:pPr indent="0" lvl="0" marL="0" rtl="0" algn="ctr">
              <a:spcBef>
                <a:spcPts val="0"/>
              </a:spcBef>
              <a:spcAft>
                <a:spcPts val="0"/>
              </a:spcAft>
              <a:buNone/>
            </a:pPr>
            <a:r>
              <a:rPr lang="en" sz="3000"/>
              <a:t>Testing</a:t>
            </a:r>
            <a:endParaRPr sz="3000"/>
          </a:p>
        </p:txBody>
      </p:sp>
      <p:pic>
        <p:nvPicPr>
          <p:cNvPr id="322" name="Google Shape;322;p48"/>
          <p:cNvPicPr preferRelativeResize="0"/>
          <p:nvPr/>
        </p:nvPicPr>
        <p:blipFill>
          <a:blip r:embed="rId3">
            <a:alphaModFix/>
          </a:blip>
          <a:stretch>
            <a:fillRect/>
          </a:stretch>
        </p:blipFill>
        <p:spPr>
          <a:xfrm>
            <a:off x="3099950" y="164925"/>
            <a:ext cx="5908001" cy="2295700"/>
          </a:xfrm>
          <a:prstGeom prst="rect">
            <a:avLst/>
          </a:prstGeom>
          <a:noFill/>
          <a:ln>
            <a:noFill/>
          </a:ln>
        </p:spPr>
      </p:pic>
      <p:pic>
        <p:nvPicPr>
          <p:cNvPr id="323" name="Google Shape;323;p48"/>
          <p:cNvPicPr preferRelativeResize="0"/>
          <p:nvPr/>
        </p:nvPicPr>
        <p:blipFill>
          <a:blip r:embed="rId4">
            <a:alphaModFix/>
          </a:blip>
          <a:stretch>
            <a:fillRect/>
          </a:stretch>
        </p:blipFill>
        <p:spPr>
          <a:xfrm>
            <a:off x="3099950" y="2571750"/>
            <a:ext cx="5907999" cy="2437750"/>
          </a:xfrm>
          <a:prstGeom prst="rect">
            <a:avLst/>
          </a:prstGeom>
          <a:noFill/>
          <a:ln>
            <a:noFill/>
          </a:ln>
        </p:spPr>
      </p:pic>
      <p:pic>
        <p:nvPicPr>
          <p:cNvPr id="324" name="Google Shape;324;p48"/>
          <p:cNvPicPr preferRelativeResize="0"/>
          <p:nvPr/>
        </p:nvPicPr>
        <p:blipFill>
          <a:blip r:embed="rId5">
            <a:alphaModFix/>
          </a:blip>
          <a:stretch>
            <a:fillRect/>
          </a:stretch>
        </p:blipFill>
        <p:spPr>
          <a:xfrm>
            <a:off x="140000" y="3041825"/>
            <a:ext cx="2795150" cy="65399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graphicFrame>
        <p:nvGraphicFramePr>
          <p:cNvPr id="329" name="Google Shape;329;p49"/>
          <p:cNvGraphicFramePr/>
          <p:nvPr/>
        </p:nvGraphicFramePr>
        <p:xfrm>
          <a:off x="1084000" y="1321363"/>
          <a:ext cx="3000000" cy="3000000"/>
        </p:xfrm>
        <a:graphic>
          <a:graphicData uri="http://schemas.openxmlformats.org/drawingml/2006/table">
            <a:tbl>
              <a:tblPr>
                <a:noFill/>
                <a:tableStyleId>{7802E3DE-634A-405C-901C-C005E5208245}</a:tableStyleId>
              </a:tblPr>
              <a:tblGrid>
                <a:gridCol w="3635875"/>
                <a:gridCol w="3931025"/>
              </a:tblGrid>
              <a:tr h="562825">
                <a:tc>
                  <a:txBody>
                    <a:bodyPr/>
                    <a:lstStyle/>
                    <a:p>
                      <a:pPr indent="0" lvl="0" marL="0" rtl="0" algn="ctr">
                        <a:spcBef>
                          <a:spcPts val="0"/>
                        </a:spcBef>
                        <a:spcAft>
                          <a:spcPts val="0"/>
                        </a:spcAft>
                        <a:buNone/>
                      </a:pPr>
                      <a:r>
                        <a:rPr b="1" lang="en" sz="1800">
                          <a:solidFill>
                            <a:schemeClr val="dk1"/>
                          </a:solidFill>
                        </a:rPr>
                        <a:t>Classical Model </a:t>
                      </a:r>
                      <a:endParaRPr b="1" sz="1800">
                        <a:solidFill>
                          <a:schemeClr val="dk1"/>
                        </a:solidFill>
                      </a:endParaRPr>
                    </a:p>
                  </a:txBody>
                  <a:tcPr marT="91425" marB="91425" marR="91425" marL="91425"/>
                </a:tc>
                <a:tc>
                  <a:txBody>
                    <a:bodyPr/>
                    <a:lstStyle/>
                    <a:p>
                      <a:pPr indent="0" lvl="0" marL="0" rtl="0" algn="ctr">
                        <a:spcBef>
                          <a:spcPts val="0"/>
                        </a:spcBef>
                        <a:spcAft>
                          <a:spcPts val="0"/>
                        </a:spcAft>
                        <a:buNone/>
                      </a:pPr>
                      <a:r>
                        <a:rPr b="1" lang="en" sz="1800">
                          <a:solidFill>
                            <a:schemeClr val="dk1"/>
                          </a:solidFill>
                        </a:rPr>
                        <a:t>Quantum Model</a:t>
                      </a:r>
                      <a:endParaRPr b="1" sz="1800">
                        <a:solidFill>
                          <a:schemeClr val="dk1"/>
                        </a:solidFill>
                      </a:endParaRPr>
                    </a:p>
                  </a:txBody>
                  <a:tcPr marT="91425" marB="91425" marR="91425" marL="91425"/>
                </a:tc>
              </a:tr>
              <a:tr h="869950">
                <a:tc>
                  <a:txBody>
                    <a:bodyPr/>
                    <a:lstStyle/>
                    <a:p>
                      <a:pPr indent="0" lvl="0" marL="0" rtl="0" algn="l">
                        <a:lnSpc>
                          <a:spcPct val="115000"/>
                        </a:lnSpc>
                        <a:spcBef>
                          <a:spcPts val="1200"/>
                        </a:spcBef>
                        <a:spcAft>
                          <a:spcPts val="1200"/>
                        </a:spcAft>
                        <a:buNone/>
                      </a:pPr>
                      <a:r>
                        <a:rPr b="1" lang="en" sz="1600">
                          <a:solidFill>
                            <a:schemeClr val="dk1"/>
                          </a:solidFill>
                        </a:rPr>
                        <a:t>Multiple Linear Regression</a:t>
                      </a:r>
                      <a:endParaRPr b="1" sz="1600">
                        <a:solidFill>
                          <a:schemeClr val="dk1"/>
                        </a:solidFill>
                      </a:endParaRPr>
                    </a:p>
                  </a:txBody>
                  <a:tcPr marT="91425" marB="91425" marR="91425" marL="91425"/>
                </a:tc>
                <a:tc>
                  <a:txBody>
                    <a:bodyPr/>
                    <a:lstStyle/>
                    <a:p>
                      <a:pPr indent="0" lvl="0" marL="0" rtl="0" algn="l">
                        <a:lnSpc>
                          <a:spcPct val="115000"/>
                        </a:lnSpc>
                        <a:spcBef>
                          <a:spcPts val="1200"/>
                        </a:spcBef>
                        <a:spcAft>
                          <a:spcPts val="1200"/>
                        </a:spcAft>
                        <a:buNone/>
                      </a:pPr>
                      <a:r>
                        <a:rPr b="1" lang="en" sz="1600">
                          <a:solidFill>
                            <a:schemeClr val="dk1"/>
                          </a:solidFill>
                        </a:rPr>
                        <a:t>Quantum Neural Network (QNN) via EstimatorQNN</a:t>
                      </a:r>
                      <a:endParaRPr b="1" sz="1600">
                        <a:solidFill>
                          <a:schemeClr val="dk1"/>
                        </a:solidFill>
                      </a:endParaRPr>
                    </a:p>
                  </a:txBody>
                  <a:tcPr marT="91425" marB="91425" marR="91425" marL="91425"/>
                </a:tc>
              </a:tr>
              <a:tr h="1068000">
                <a:tc>
                  <a:txBody>
                    <a:bodyPr/>
                    <a:lstStyle/>
                    <a:p>
                      <a:pPr indent="0" lvl="0" marL="0" rtl="0" algn="l">
                        <a:spcBef>
                          <a:spcPts val="0"/>
                        </a:spcBef>
                        <a:spcAft>
                          <a:spcPts val="0"/>
                        </a:spcAft>
                        <a:buNone/>
                      </a:pPr>
                      <a:r>
                        <a:rPr lang="en" sz="1600">
                          <a:solidFill>
                            <a:schemeClr val="dk1"/>
                          </a:solidFill>
                        </a:rPr>
                        <a:t>📉 Mean Squared Error (MSE): </a:t>
                      </a:r>
                      <a:r>
                        <a:rPr lang="en" sz="1600">
                          <a:solidFill>
                            <a:schemeClr val="dk1"/>
                          </a:solidFill>
                        </a:rPr>
                        <a:t>0.073</a:t>
                      </a:r>
                      <a:endParaRPr sz="1600">
                        <a:solidFill>
                          <a:schemeClr val="dk1"/>
                        </a:solidFill>
                      </a:endParaRPr>
                    </a:p>
                    <a:p>
                      <a:pPr indent="0" lvl="0" marL="0" rtl="0" algn="l">
                        <a:spcBef>
                          <a:spcPts val="0"/>
                        </a:spcBef>
                        <a:spcAft>
                          <a:spcPts val="0"/>
                        </a:spcAft>
                        <a:buNone/>
                      </a:pPr>
                      <a:r>
                        <a:rPr lang="en" sz="1600">
                          <a:solidFill>
                            <a:schemeClr val="dk1"/>
                          </a:solidFill>
                        </a:rPr>
                        <a:t>📈 R² Score: </a:t>
                      </a:r>
                      <a:r>
                        <a:rPr lang="en" sz="1600">
                          <a:solidFill>
                            <a:schemeClr val="dk1"/>
                          </a:solidFill>
                        </a:rPr>
                        <a:t>0.998</a:t>
                      </a:r>
                      <a:endParaRPr sz="1600">
                        <a:solidFill>
                          <a:schemeClr val="dk1"/>
                        </a:solidFill>
                      </a:endParaRPr>
                    </a:p>
                  </a:txBody>
                  <a:tcPr marT="91425" marB="91425" marR="91425" marL="91425"/>
                </a:tc>
                <a:tc>
                  <a:txBody>
                    <a:bodyPr/>
                    <a:lstStyle/>
                    <a:p>
                      <a:pPr indent="0" lvl="0" marL="0" rtl="0" algn="l">
                        <a:spcBef>
                          <a:spcPts val="0"/>
                        </a:spcBef>
                        <a:spcAft>
                          <a:spcPts val="0"/>
                        </a:spcAft>
                        <a:buNone/>
                      </a:pPr>
                      <a:r>
                        <a:rPr lang="en" sz="1600">
                          <a:solidFill>
                            <a:schemeClr val="dk1"/>
                          </a:solidFill>
                        </a:rPr>
                        <a:t>📉Mean Squared Error (MSE): 6.2681</a:t>
                      </a:r>
                      <a:endParaRPr sz="1600">
                        <a:solidFill>
                          <a:schemeClr val="dk1"/>
                        </a:solidFill>
                      </a:endParaRPr>
                    </a:p>
                    <a:p>
                      <a:pPr indent="0" lvl="0" marL="0" rtl="0" algn="l">
                        <a:spcBef>
                          <a:spcPts val="0"/>
                        </a:spcBef>
                        <a:spcAft>
                          <a:spcPts val="0"/>
                        </a:spcAft>
                        <a:buNone/>
                      </a:pPr>
                      <a:r>
                        <a:rPr lang="en" sz="1600">
                          <a:solidFill>
                            <a:schemeClr val="dk1"/>
                          </a:solidFill>
                        </a:rPr>
                        <a:t>📏 RMSE: 2.5036</a:t>
                      </a:r>
                      <a:endParaRPr sz="1600">
                        <a:solidFill>
                          <a:schemeClr val="dk1"/>
                        </a:solidFill>
                      </a:endParaRPr>
                    </a:p>
                    <a:p>
                      <a:pPr indent="0" lvl="0" marL="0" rtl="0" algn="l">
                        <a:spcBef>
                          <a:spcPts val="0"/>
                        </a:spcBef>
                        <a:spcAft>
                          <a:spcPts val="0"/>
                        </a:spcAft>
                        <a:buNone/>
                      </a:pPr>
                      <a:r>
                        <a:rPr lang="en" sz="1600">
                          <a:solidFill>
                            <a:schemeClr val="dk1"/>
                          </a:solidFill>
                        </a:rPr>
                        <a:t>📈 R² score: 0.8348</a:t>
                      </a:r>
                      <a:endParaRPr sz="1600">
                        <a:solidFill>
                          <a:schemeClr val="dk1"/>
                        </a:solidFill>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Classical Vs. Quantum</a:t>
            </a:r>
            <a:endParaRPr/>
          </a:p>
        </p:txBody>
      </p:sp>
      <p:pic>
        <p:nvPicPr>
          <p:cNvPr id="335" name="Google Shape;335;p50"/>
          <p:cNvPicPr preferRelativeResize="0"/>
          <p:nvPr/>
        </p:nvPicPr>
        <p:blipFill>
          <a:blip r:embed="rId3">
            <a:alphaModFix/>
          </a:blip>
          <a:stretch>
            <a:fillRect/>
          </a:stretch>
        </p:blipFill>
        <p:spPr>
          <a:xfrm>
            <a:off x="235775" y="1480500"/>
            <a:ext cx="3740927" cy="2995625"/>
          </a:xfrm>
          <a:prstGeom prst="rect">
            <a:avLst/>
          </a:prstGeom>
          <a:noFill/>
          <a:ln>
            <a:noFill/>
          </a:ln>
        </p:spPr>
      </p:pic>
      <p:pic>
        <p:nvPicPr>
          <p:cNvPr id="336" name="Google Shape;336;p50"/>
          <p:cNvPicPr preferRelativeResize="0"/>
          <p:nvPr/>
        </p:nvPicPr>
        <p:blipFill>
          <a:blip r:embed="rId4">
            <a:alphaModFix/>
          </a:blip>
          <a:stretch>
            <a:fillRect/>
          </a:stretch>
        </p:blipFill>
        <p:spPr>
          <a:xfrm>
            <a:off x="4067250" y="1480500"/>
            <a:ext cx="4940676" cy="29956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3"/>
          <p:cNvSpPr txBox="1"/>
          <p:nvPr>
            <p:ph type="title"/>
          </p:nvPr>
        </p:nvSpPr>
        <p:spPr>
          <a:xfrm>
            <a:off x="742800" y="2549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19" name="Google Shape;219;p33"/>
          <p:cNvSpPr txBox="1"/>
          <p:nvPr>
            <p:ph idx="3" type="subTitle"/>
          </p:nvPr>
        </p:nvSpPr>
        <p:spPr>
          <a:xfrm>
            <a:off x="872375" y="3702078"/>
            <a:ext cx="2305500" cy="44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QML</a:t>
            </a:r>
            <a:endParaRPr sz="1600"/>
          </a:p>
        </p:txBody>
      </p:sp>
      <p:sp>
        <p:nvSpPr>
          <p:cNvPr id="220" name="Google Shape;220;p33"/>
          <p:cNvSpPr txBox="1"/>
          <p:nvPr>
            <p:ph idx="5" type="subTitle"/>
          </p:nvPr>
        </p:nvSpPr>
        <p:spPr>
          <a:xfrm>
            <a:off x="6088799" y="2104589"/>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Multiple Linear Regression</a:t>
            </a:r>
            <a:endParaRPr/>
          </a:p>
        </p:txBody>
      </p:sp>
      <p:sp>
        <p:nvSpPr>
          <p:cNvPr id="221" name="Google Shape;221;p33"/>
          <p:cNvSpPr txBox="1"/>
          <p:nvPr>
            <p:ph idx="7" type="title"/>
          </p:nvPr>
        </p:nvSpPr>
        <p:spPr>
          <a:xfrm>
            <a:off x="1657776" y="1027239"/>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22" name="Google Shape;222;p33"/>
          <p:cNvSpPr txBox="1"/>
          <p:nvPr>
            <p:ph idx="8" type="title"/>
          </p:nvPr>
        </p:nvSpPr>
        <p:spPr>
          <a:xfrm>
            <a:off x="1657776" y="2668664"/>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23" name="Google Shape;223;p33"/>
          <p:cNvSpPr txBox="1"/>
          <p:nvPr>
            <p:ph idx="9" type="title"/>
          </p:nvPr>
        </p:nvSpPr>
        <p:spPr>
          <a:xfrm>
            <a:off x="4204647" y="108060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24" name="Google Shape;224;p33"/>
          <p:cNvSpPr txBox="1"/>
          <p:nvPr>
            <p:ph idx="13" type="title"/>
          </p:nvPr>
        </p:nvSpPr>
        <p:spPr>
          <a:xfrm>
            <a:off x="4204647" y="2689589"/>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25" name="Google Shape;225;p33"/>
          <p:cNvSpPr txBox="1"/>
          <p:nvPr>
            <p:ph idx="14" type="title"/>
          </p:nvPr>
        </p:nvSpPr>
        <p:spPr>
          <a:xfrm>
            <a:off x="6751524" y="1027251"/>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26" name="Google Shape;226;p33"/>
          <p:cNvSpPr txBox="1"/>
          <p:nvPr>
            <p:ph idx="15" type="title"/>
          </p:nvPr>
        </p:nvSpPr>
        <p:spPr>
          <a:xfrm>
            <a:off x="6751524" y="2689589"/>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27" name="Google Shape;227;p33"/>
          <p:cNvSpPr txBox="1"/>
          <p:nvPr>
            <p:ph idx="16" type="subTitle"/>
          </p:nvPr>
        </p:nvSpPr>
        <p:spPr>
          <a:xfrm>
            <a:off x="795300" y="1494467"/>
            <a:ext cx="2305500" cy="97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Problem Overview</a:t>
            </a:r>
            <a:endParaRPr sz="2200"/>
          </a:p>
        </p:txBody>
      </p:sp>
      <p:sp>
        <p:nvSpPr>
          <p:cNvPr id="228" name="Google Shape;228;p33"/>
          <p:cNvSpPr txBox="1"/>
          <p:nvPr>
            <p:ph idx="17" type="subTitle"/>
          </p:nvPr>
        </p:nvSpPr>
        <p:spPr>
          <a:xfrm>
            <a:off x="3442050" y="1614944"/>
            <a:ext cx="2305500" cy="90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Data Preprocessing</a:t>
            </a:r>
            <a:endParaRPr sz="2200"/>
          </a:p>
        </p:txBody>
      </p:sp>
      <p:sp>
        <p:nvSpPr>
          <p:cNvPr id="229" name="Google Shape;229;p33"/>
          <p:cNvSpPr txBox="1"/>
          <p:nvPr>
            <p:ph idx="18" type="subTitle"/>
          </p:nvPr>
        </p:nvSpPr>
        <p:spPr>
          <a:xfrm>
            <a:off x="6088800" y="1674477"/>
            <a:ext cx="2305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Classical Model </a:t>
            </a:r>
            <a:endParaRPr sz="2200"/>
          </a:p>
        </p:txBody>
      </p:sp>
      <p:sp>
        <p:nvSpPr>
          <p:cNvPr id="230" name="Google Shape;230;p33"/>
          <p:cNvSpPr txBox="1"/>
          <p:nvPr>
            <p:ph idx="19" type="subTitle"/>
          </p:nvPr>
        </p:nvSpPr>
        <p:spPr>
          <a:xfrm>
            <a:off x="968900" y="3263095"/>
            <a:ext cx="2305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Quantum Model</a:t>
            </a:r>
            <a:endParaRPr sz="2200"/>
          </a:p>
        </p:txBody>
      </p:sp>
      <p:sp>
        <p:nvSpPr>
          <p:cNvPr id="231" name="Google Shape;231;p33"/>
          <p:cNvSpPr txBox="1"/>
          <p:nvPr>
            <p:ph idx="20" type="subTitle"/>
          </p:nvPr>
        </p:nvSpPr>
        <p:spPr>
          <a:xfrm>
            <a:off x="6088797" y="351706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200"/>
              <a:t>Results</a:t>
            </a:r>
            <a:endParaRPr sz="2200"/>
          </a:p>
        </p:txBody>
      </p:sp>
      <p:sp>
        <p:nvSpPr>
          <p:cNvPr id="232" name="Google Shape;232;p33"/>
          <p:cNvSpPr txBox="1"/>
          <p:nvPr>
            <p:ph idx="21" type="subTitle"/>
          </p:nvPr>
        </p:nvSpPr>
        <p:spPr>
          <a:xfrm>
            <a:off x="3442050" y="3307050"/>
            <a:ext cx="2703300" cy="90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100"/>
              <a:t>Challenges</a:t>
            </a:r>
            <a:r>
              <a:rPr lang="en" sz="2100"/>
              <a:t> &amp; Solutions</a:t>
            </a:r>
            <a:endParaRPr sz="21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51"/>
          <p:cNvSpPr txBox="1"/>
          <p:nvPr>
            <p:ph type="title"/>
          </p:nvPr>
        </p:nvSpPr>
        <p:spPr>
          <a:xfrm>
            <a:off x="720000" y="2847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Results </a:t>
            </a:r>
            <a:endParaRPr sz="3000"/>
          </a:p>
        </p:txBody>
      </p:sp>
      <p:sp>
        <p:nvSpPr>
          <p:cNvPr id="342" name="Google Shape;342;p51"/>
          <p:cNvSpPr txBox="1"/>
          <p:nvPr>
            <p:ph idx="7" type="subTitle"/>
          </p:nvPr>
        </p:nvSpPr>
        <p:spPr>
          <a:xfrm>
            <a:off x="1077900" y="946850"/>
            <a:ext cx="7346100" cy="1867500"/>
          </a:xfrm>
          <a:prstGeom prst="rect">
            <a:avLst/>
          </a:prstGeom>
        </p:spPr>
        <p:txBody>
          <a:bodyPr anchorCtr="0" anchor="b" bIns="91425" lIns="91425" spcFirstLastPara="1" rIns="91425" wrap="square" tIns="91425">
            <a:noAutofit/>
          </a:bodyPr>
          <a:lstStyle/>
          <a:p>
            <a:pPr indent="0" lvl="0" marL="457200" rtl="0" algn="l">
              <a:spcBef>
                <a:spcPts val="300"/>
              </a:spcBef>
              <a:spcAft>
                <a:spcPts val="0"/>
              </a:spcAft>
              <a:buClr>
                <a:schemeClr val="lt1"/>
              </a:buClr>
              <a:buSzPts val="1100"/>
              <a:buFont typeface="Arial"/>
              <a:buNone/>
            </a:pPr>
            <a:r>
              <a:rPr lang="en" sz="1400"/>
              <a:t>While classical model currently outperform in absolute metrics,The quantum model demonstrated promising results, especially in reducing overfitting and achieving competitive accuracy with fewer trainable parameters.</a:t>
            </a:r>
            <a:endParaRPr sz="1400"/>
          </a:p>
          <a:p>
            <a:pPr indent="0" lvl="0" marL="457200" rtl="0" algn="l">
              <a:spcBef>
                <a:spcPts val="1200"/>
              </a:spcBef>
              <a:spcAft>
                <a:spcPts val="0"/>
              </a:spcAft>
              <a:buClr>
                <a:schemeClr val="lt1"/>
              </a:buClr>
              <a:buSzPts val="1100"/>
              <a:buFont typeface="Arial"/>
              <a:buNone/>
            </a:pPr>
            <a:r>
              <a:t/>
            </a:r>
            <a:endParaRPr sz="1300"/>
          </a:p>
          <a:p>
            <a:pPr indent="0" lvl="0" marL="457200" rtl="0" algn="l">
              <a:spcBef>
                <a:spcPts val="1200"/>
              </a:spcBef>
              <a:spcAft>
                <a:spcPts val="1200"/>
              </a:spcAft>
              <a:buNone/>
            </a:pPr>
            <a:r>
              <a:t/>
            </a:r>
            <a:endParaRPr sz="1300"/>
          </a:p>
        </p:txBody>
      </p:sp>
      <p:pic>
        <p:nvPicPr>
          <p:cNvPr id="343" name="Google Shape;343;p51"/>
          <p:cNvPicPr preferRelativeResize="0"/>
          <p:nvPr/>
        </p:nvPicPr>
        <p:blipFill>
          <a:blip r:embed="rId3">
            <a:alphaModFix/>
          </a:blip>
          <a:stretch>
            <a:fillRect/>
          </a:stretch>
        </p:blipFill>
        <p:spPr>
          <a:xfrm>
            <a:off x="1558038" y="2198775"/>
            <a:ext cx="6385825" cy="2654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p52" title="Screenshot_2025-08-01_at_10.21.59_PM.png"/>
          <p:cNvPicPr preferRelativeResize="0"/>
          <p:nvPr/>
        </p:nvPicPr>
        <p:blipFill>
          <a:blip r:embed="rId3">
            <a:alphaModFix/>
          </a:blip>
          <a:stretch>
            <a:fillRect/>
          </a:stretch>
        </p:blipFill>
        <p:spPr>
          <a:xfrm>
            <a:off x="2229375" y="152400"/>
            <a:ext cx="4485938" cy="48386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3"/>
          <p:cNvSpPr txBox="1"/>
          <p:nvPr>
            <p:ph type="title"/>
          </p:nvPr>
        </p:nvSpPr>
        <p:spPr>
          <a:xfrm>
            <a:off x="720000" y="1809575"/>
            <a:ext cx="7704000" cy="143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b="1" i="1" lang="en" sz="6000">
                <a:latin typeface="Assistant"/>
                <a:ea typeface="Assistant"/>
                <a:cs typeface="Assistant"/>
                <a:sym typeface="Assistant"/>
              </a:rPr>
              <a:t>Thank you!</a:t>
            </a:r>
            <a:endParaRPr b="1" i="1" sz="6000">
              <a:latin typeface="Assistant"/>
              <a:ea typeface="Assistant"/>
              <a:cs typeface="Assistant"/>
              <a:sym typeface="Assistant"/>
            </a:endParaRPr>
          </a:p>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4"/>
          <p:cNvSpPr txBox="1"/>
          <p:nvPr>
            <p:ph type="title"/>
          </p:nvPr>
        </p:nvSpPr>
        <p:spPr>
          <a:xfrm>
            <a:off x="1102425" y="2516297"/>
            <a:ext cx="3928500" cy="105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Overview</a:t>
            </a:r>
            <a:endParaRPr/>
          </a:p>
        </p:txBody>
      </p:sp>
      <p:sp>
        <p:nvSpPr>
          <p:cNvPr id="238" name="Google Shape;238;p34"/>
          <p:cNvSpPr txBox="1"/>
          <p:nvPr>
            <p:ph idx="2" type="title"/>
          </p:nvPr>
        </p:nvSpPr>
        <p:spPr>
          <a:xfrm>
            <a:off x="2240625" y="1280038"/>
            <a:ext cx="16521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5"/>
          <p:cNvSpPr txBox="1"/>
          <p:nvPr>
            <p:ph idx="1" type="subTitle"/>
          </p:nvPr>
        </p:nvSpPr>
        <p:spPr>
          <a:xfrm>
            <a:off x="-3755600" y="3402664"/>
            <a:ext cx="5333400" cy="118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5"/>
          <p:cNvSpPr txBox="1"/>
          <p:nvPr>
            <p:ph idx="2" type="subTitle"/>
          </p:nvPr>
        </p:nvSpPr>
        <p:spPr>
          <a:xfrm>
            <a:off x="999900" y="498150"/>
            <a:ext cx="8144100" cy="414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highlight>
                  <a:srgbClr val="0D1117"/>
                </a:highlight>
                <a:latin typeface="Arial"/>
                <a:ea typeface="Arial"/>
                <a:cs typeface="Arial"/>
                <a:sym typeface="Arial"/>
              </a:rPr>
              <a:t>-The challenge focuses on utilizing quantum computing to enhance </a:t>
            </a:r>
            <a:r>
              <a:rPr b="1" lang="en" sz="1500">
                <a:highlight>
                  <a:srgbClr val="0D1117"/>
                </a:highlight>
                <a:latin typeface="Arial"/>
                <a:ea typeface="Arial"/>
                <a:cs typeface="Arial"/>
                <a:sym typeface="Arial"/>
              </a:rPr>
              <a:t>weather forecasting </a:t>
            </a:r>
            <a:r>
              <a:rPr lang="en" sz="1500">
                <a:highlight>
                  <a:srgbClr val="0D1117"/>
                </a:highlight>
                <a:latin typeface="Arial"/>
                <a:ea typeface="Arial"/>
                <a:cs typeface="Arial"/>
                <a:sym typeface="Arial"/>
              </a:rPr>
              <a:t>accuracy in Egypt, </a:t>
            </a:r>
            <a:r>
              <a:rPr lang="en" sz="1500">
                <a:highlight>
                  <a:srgbClr val="0D1117"/>
                </a:highlight>
                <a:latin typeface="Arial"/>
                <a:ea typeface="Arial"/>
                <a:cs typeface="Arial"/>
                <a:sym typeface="Arial"/>
              </a:rPr>
              <a:t>specifically</a:t>
            </a:r>
            <a:r>
              <a:rPr lang="en" sz="1500">
                <a:highlight>
                  <a:srgbClr val="0D1117"/>
                </a:highlight>
                <a:latin typeface="Arial"/>
                <a:ea typeface="Arial"/>
                <a:cs typeface="Arial"/>
                <a:sym typeface="Arial"/>
              </a:rPr>
              <a:t> in Cairo. </a:t>
            </a:r>
            <a:endParaRPr sz="1500">
              <a:highlight>
                <a:srgbClr val="0D1117"/>
              </a:highlight>
              <a:latin typeface="Arial"/>
              <a:ea typeface="Arial"/>
              <a:cs typeface="Arial"/>
              <a:sym typeface="Arial"/>
            </a:endParaRPr>
          </a:p>
          <a:p>
            <a:pPr indent="0" lvl="0" marL="0" rtl="0" algn="l">
              <a:spcBef>
                <a:spcPts val="1200"/>
              </a:spcBef>
              <a:spcAft>
                <a:spcPts val="0"/>
              </a:spcAft>
              <a:buNone/>
            </a:pPr>
            <a:r>
              <a:rPr lang="en" sz="1500">
                <a:highlight>
                  <a:srgbClr val="0D1117"/>
                </a:highlight>
                <a:latin typeface="Arial"/>
                <a:ea typeface="Arial"/>
                <a:cs typeface="Arial"/>
                <a:sym typeface="Arial"/>
              </a:rPr>
              <a:t>-Weather forecasting is considered a challenge due to the chaotic nature of atmospheric systems, requiring significant computational power to process large datasets and patterns. </a:t>
            </a:r>
            <a:endParaRPr sz="1500">
              <a:highlight>
                <a:srgbClr val="0D1117"/>
              </a:highlight>
              <a:latin typeface="Arial"/>
              <a:ea typeface="Arial"/>
              <a:cs typeface="Arial"/>
              <a:sym typeface="Arial"/>
            </a:endParaRPr>
          </a:p>
          <a:p>
            <a:pPr indent="0" lvl="0" marL="0" rtl="0" algn="l">
              <a:spcBef>
                <a:spcPts val="1200"/>
              </a:spcBef>
              <a:spcAft>
                <a:spcPts val="0"/>
              </a:spcAft>
              <a:buNone/>
            </a:pPr>
            <a:r>
              <a:rPr lang="en" sz="1500">
                <a:highlight>
                  <a:srgbClr val="0D1117"/>
                </a:highlight>
                <a:latin typeface="Arial"/>
                <a:ea typeface="Arial"/>
                <a:cs typeface="Arial"/>
                <a:sym typeface="Arial"/>
              </a:rPr>
              <a:t>-Traditional forecasting methods often  struggle with the intensity and precision on the long-term predictions. On the other hand, quantum computing handles complex optimization, pattern recognition, and probabilistic modeling, improving the accuracy and efficiency of weather predictions.</a:t>
            </a:r>
            <a:endParaRPr sz="1500">
              <a:highlight>
                <a:srgbClr val="0D1117"/>
              </a:highlight>
              <a:latin typeface="Arial"/>
              <a:ea typeface="Arial"/>
              <a:cs typeface="Arial"/>
              <a:sym typeface="Arial"/>
            </a:endParaRPr>
          </a:p>
          <a:p>
            <a:pPr indent="0" lvl="0" marL="0" rtl="0" algn="l">
              <a:spcBef>
                <a:spcPts val="1200"/>
              </a:spcBef>
              <a:spcAft>
                <a:spcPts val="0"/>
              </a:spcAft>
              <a:buNone/>
            </a:pPr>
            <a:r>
              <a:t/>
            </a:r>
            <a:endParaRPr sz="900">
              <a:highlight>
                <a:srgbClr val="0D1117"/>
              </a:highlight>
              <a:latin typeface="Arial"/>
              <a:ea typeface="Arial"/>
              <a:cs typeface="Arial"/>
              <a:sym typeface="Arial"/>
            </a:endParaRPr>
          </a:p>
          <a:p>
            <a:pPr indent="0" lvl="0" marL="0" rtl="0" algn="l">
              <a:spcBef>
                <a:spcPts val="1200"/>
              </a:spcBef>
              <a:spcAft>
                <a:spcPts val="0"/>
              </a:spcAft>
              <a:buNone/>
            </a:pPr>
            <a:r>
              <a:rPr b="1" lang="en" sz="1500">
                <a:highlight>
                  <a:srgbClr val="0D1117"/>
                </a:highlight>
                <a:latin typeface="Arial"/>
                <a:ea typeface="Arial"/>
                <a:cs typeface="Arial"/>
                <a:sym typeface="Arial"/>
              </a:rPr>
              <a:t>Our goal is:</a:t>
            </a:r>
            <a:r>
              <a:rPr lang="en" sz="1500">
                <a:highlight>
                  <a:srgbClr val="0D1117"/>
                </a:highlight>
                <a:latin typeface="Arial"/>
                <a:ea typeface="Arial"/>
                <a:cs typeface="Arial"/>
                <a:sym typeface="Arial"/>
              </a:rPr>
              <a:t> to utilize </a:t>
            </a:r>
            <a:r>
              <a:rPr lang="en" sz="1500">
                <a:highlight>
                  <a:srgbClr val="0D1117"/>
                </a:highlight>
                <a:latin typeface="Arial"/>
                <a:ea typeface="Arial"/>
                <a:cs typeface="Arial"/>
                <a:sym typeface="Arial"/>
              </a:rPr>
              <a:t>quantum</a:t>
            </a:r>
            <a:r>
              <a:rPr lang="en" sz="1500">
                <a:highlight>
                  <a:srgbClr val="0D1117"/>
                </a:highlight>
                <a:latin typeface="Arial"/>
                <a:ea typeface="Arial"/>
                <a:cs typeface="Arial"/>
                <a:sym typeface="Arial"/>
              </a:rPr>
              <a:t> algorithms in analyzing weather data, based on t</a:t>
            </a:r>
            <a:r>
              <a:rPr lang="en" sz="1500">
                <a:highlight>
                  <a:srgbClr val="0D1117"/>
                </a:highlight>
                <a:latin typeface="Arial"/>
                <a:ea typeface="Arial"/>
                <a:cs typeface="Arial"/>
                <a:sym typeface="Arial"/>
              </a:rPr>
              <a:t>emperature, precipitation, or wind speed. So we can  develop a quantum model which identifies patterns, optimizes forecasting algorithms, and reduce computational time compared to classical methods.</a:t>
            </a:r>
            <a:endParaRPr sz="1500">
              <a:highlight>
                <a:srgbClr val="0D1117"/>
              </a:highlight>
              <a:latin typeface="Arial"/>
              <a:ea typeface="Arial"/>
              <a:cs typeface="Arial"/>
              <a:sym typeface="Arial"/>
            </a:endParaRPr>
          </a:p>
          <a:p>
            <a:pPr indent="0" lvl="0" marL="0" rtl="0" algn="l">
              <a:spcBef>
                <a:spcPts val="1200"/>
              </a:spcBef>
              <a:spcAft>
                <a:spcPts val="0"/>
              </a:spcAft>
              <a:buClr>
                <a:schemeClr val="lt1"/>
              </a:buClr>
              <a:buSzPts val="1100"/>
              <a:buFont typeface="Arial"/>
              <a:buNone/>
            </a:pPr>
            <a:r>
              <a:t/>
            </a:r>
            <a:endParaRPr sz="1800">
              <a:highlight>
                <a:srgbClr val="0D1117"/>
              </a:highlight>
              <a:latin typeface="Arial"/>
              <a:ea typeface="Arial"/>
              <a:cs typeface="Arial"/>
              <a:sym typeface="Arial"/>
            </a:endParaRPr>
          </a:p>
          <a:p>
            <a:pPr indent="0" lvl="0" marL="0" rtl="0" algn="ctr">
              <a:spcBef>
                <a:spcPts val="1200"/>
              </a:spcBef>
              <a:spcAft>
                <a:spcPts val="0"/>
              </a:spcAft>
              <a:buNone/>
            </a:pPr>
            <a:r>
              <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6"/>
          <p:cNvSpPr txBox="1"/>
          <p:nvPr>
            <p:ph type="title"/>
          </p:nvPr>
        </p:nvSpPr>
        <p:spPr>
          <a:xfrm>
            <a:off x="1102425" y="2670063"/>
            <a:ext cx="3928500" cy="144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Preprocessing</a:t>
            </a:r>
            <a:endParaRPr/>
          </a:p>
        </p:txBody>
      </p:sp>
      <p:sp>
        <p:nvSpPr>
          <p:cNvPr id="250" name="Google Shape;250;p36"/>
          <p:cNvSpPr txBox="1"/>
          <p:nvPr>
            <p:ph idx="2" type="title"/>
          </p:nvPr>
        </p:nvSpPr>
        <p:spPr>
          <a:xfrm>
            <a:off x="2240625" y="1280038"/>
            <a:ext cx="16521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7"/>
          <p:cNvSpPr txBox="1"/>
          <p:nvPr>
            <p:ph type="title"/>
          </p:nvPr>
        </p:nvSpPr>
        <p:spPr>
          <a:xfrm>
            <a:off x="235325" y="445025"/>
            <a:ext cx="8195700" cy="115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Processing </a:t>
            </a:r>
            <a:endParaRPr b="1"/>
          </a:p>
          <a:p>
            <a:pPr indent="0" lvl="0" marL="0" rtl="0" algn="ctr">
              <a:spcBef>
                <a:spcPts val="0"/>
              </a:spcBef>
              <a:spcAft>
                <a:spcPts val="0"/>
              </a:spcAft>
              <a:buNone/>
            </a:pPr>
            <a:r>
              <a:rPr b="1" lang="en"/>
              <a:t>Data</a:t>
            </a:r>
            <a:endParaRPr b="1"/>
          </a:p>
        </p:txBody>
      </p:sp>
      <p:sp>
        <p:nvSpPr>
          <p:cNvPr id="256" name="Google Shape;256;p37"/>
          <p:cNvSpPr txBox="1"/>
          <p:nvPr>
            <p:ph idx="1" type="subTitle"/>
          </p:nvPr>
        </p:nvSpPr>
        <p:spPr>
          <a:xfrm>
            <a:off x="990175" y="1604225"/>
            <a:ext cx="7030500" cy="3058500"/>
          </a:xfrm>
          <a:prstGeom prst="rect">
            <a:avLst/>
          </a:prstGeom>
        </p:spPr>
        <p:txBody>
          <a:bodyPr anchorCtr="0" anchor="ctr" bIns="91425" lIns="91425" spcFirstLastPara="1" rIns="91425" wrap="square" tIns="91425">
            <a:noAutofit/>
          </a:bodyPr>
          <a:lstStyle/>
          <a:p>
            <a:pPr indent="-349250" lvl="0" marL="457200" rtl="0" algn="l">
              <a:spcBef>
                <a:spcPts val="0"/>
              </a:spcBef>
              <a:spcAft>
                <a:spcPts val="0"/>
              </a:spcAft>
              <a:buSzPts val="1900"/>
              <a:buAutoNum type="arabicPeriod"/>
            </a:pPr>
            <a:r>
              <a:rPr lang="en" sz="1700"/>
              <a:t>Loading the data</a:t>
            </a:r>
            <a:endParaRPr sz="1700"/>
          </a:p>
          <a:p>
            <a:pPr indent="-349250" lvl="0" marL="457200" rtl="0" algn="l">
              <a:spcBef>
                <a:spcPts val="0"/>
              </a:spcBef>
              <a:spcAft>
                <a:spcPts val="0"/>
              </a:spcAft>
              <a:buSzPts val="1900"/>
              <a:buAutoNum type="arabicPeriod"/>
            </a:pPr>
            <a:r>
              <a:rPr lang="en" sz="1700"/>
              <a:t>Exploring data </a:t>
            </a:r>
            <a:endParaRPr sz="1700"/>
          </a:p>
          <a:p>
            <a:pPr indent="-349250" lvl="0" marL="457200" rtl="0" algn="l">
              <a:spcBef>
                <a:spcPts val="0"/>
              </a:spcBef>
              <a:spcAft>
                <a:spcPts val="0"/>
              </a:spcAft>
              <a:buSzPts val="1900"/>
              <a:buAutoNum type="arabicPeriod"/>
            </a:pPr>
            <a:r>
              <a:rPr lang="en" sz="1700"/>
              <a:t>Handling missing values </a:t>
            </a:r>
            <a:endParaRPr sz="1700"/>
          </a:p>
          <a:p>
            <a:pPr indent="-349250" lvl="0" marL="457200" rtl="0" algn="l">
              <a:spcBef>
                <a:spcPts val="0"/>
              </a:spcBef>
              <a:spcAft>
                <a:spcPts val="0"/>
              </a:spcAft>
              <a:buSzPts val="1900"/>
              <a:buAutoNum type="arabicPeriod"/>
            </a:pPr>
            <a:r>
              <a:rPr lang="en" sz="1700"/>
              <a:t>Removing identical columns</a:t>
            </a:r>
            <a:endParaRPr sz="1700"/>
          </a:p>
          <a:p>
            <a:pPr indent="-349250" lvl="0" marL="457200" rtl="0" algn="l">
              <a:spcBef>
                <a:spcPts val="0"/>
              </a:spcBef>
              <a:spcAft>
                <a:spcPts val="0"/>
              </a:spcAft>
              <a:buSzPts val="1900"/>
              <a:buAutoNum type="arabicPeriod"/>
            </a:pPr>
            <a:r>
              <a:rPr lang="en" sz="1700"/>
              <a:t>Fixing data types</a:t>
            </a:r>
            <a:endParaRPr sz="1700"/>
          </a:p>
          <a:p>
            <a:pPr indent="-349250" lvl="0" marL="457200" rtl="0" algn="l">
              <a:spcBef>
                <a:spcPts val="0"/>
              </a:spcBef>
              <a:spcAft>
                <a:spcPts val="0"/>
              </a:spcAft>
              <a:buSzPts val="1900"/>
              <a:buAutoNum type="arabicPeriod"/>
            </a:pPr>
            <a:r>
              <a:rPr lang="en" sz="1700"/>
              <a:t>Saving cleaned data</a:t>
            </a:r>
            <a:endParaRPr sz="1700"/>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8"/>
          <p:cNvSpPr txBox="1"/>
          <p:nvPr>
            <p:ph type="title"/>
          </p:nvPr>
        </p:nvSpPr>
        <p:spPr>
          <a:xfrm>
            <a:off x="1102425" y="2332695"/>
            <a:ext cx="3928500" cy="86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Classical Model</a:t>
            </a:r>
            <a:endParaRPr/>
          </a:p>
        </p:txBody>
      </p:sp>
      <p:sp>
        <p:nvSpPr>
          <p:cNvPr id="262" name="Google Shape;262;p38"/>
          <p:cNvSpPr txBox="1"/>
          <p:nvPr>
            <p:ph idx="2" type="title"/>
          </p:nvPr>
        </p:nvSpPr>
        <p:spPr>
          <a:xfrm>
            <a:off x="2240625" y="1280038"/>
            <a:ext cx="1652100" cy="915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63" name="Google Shape;263;p38"/>
          <p:cNvSpPr txBox="1"/>
          <p:nvPr>
            <p:ph idx="1" type="subTitle"/>
          </p:nvPr>
        </p:nvSpPr>
        <p:spPr>
          <a:xfrm>
            <a:off x="1102425" y="3284513"/>
            <a:ext cx="39285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Multiple Linear </a:t>
            </a:r>
            <a:r>
              <a:rPr lang="en"/>
              <a:t>Regression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Multiple Linear Regression</a:t>
            </a:r>
            <a:endParaRPr/>
          </a:p>
        </p:txBody>
      </p:sp>
      <p:sp>
        <p:nvSpPr>
          <p:cNvPr id="269" name="Google Shape;269;p39"/>
          <p:cNvSpPr txBox="1"/>
          <p:nvPr>
            <p:ph idx="7" type="subTitle"/>
          </p:nvPr>
        </p:nvSpPr>
        <p:spPr>
          <a:xfrm>
            <a:off x="1890575" y="1207775"/>
            <a:ext cx="6868500" cy="3097800"/>
          </a:xfrm>
          <a:prstGeom prst="rect">
            <a:avLst/>
          </a:prstGeom>
        </p:spPr>
        <p:txBody>
          <a:bodyPr anchorCtr="0" anchor="b" bIns="91425" lIns="91425" spcFirstLastPara="1" rIns="91425" wrap="square" tIns="91425">
            <a:noAutofit/>
          </a:bodyPr>
          <a:lstStyle/>
          <a:p>
            <a:pPr indent="-342900" lvl="0" marL="457200" rtl="0" algn="l">
              <a:spcBef>
                <a:spcPts val="1200"/>
              </a:spcBef>
              <a:spcAft>
                <a:spcPts val="0"/>
              </a:spcAft>
              <a:buSzPts val="1800"/>
              <a:buChar char="●"/>
            </a:pPr>
            <a:r>
              <a:rPr lang="en" sz="1800"/>
              <a:t>Is a ML  method used to model the relationship between one dependent variable (target) and two or more independent variables (features).</a:t>
            </a:r>
            <a:endParaRPr sz="1800"/>
          </a:p>
          <a:p>
            <a:pPr indent="-342900" lvl="0" marL="457200" rtl="0" algn="l">
              <a:spcBef>
                <a:spcPts val="0"/>
              </a:spcBef>
              <a:spcAft>
                <a:spcPts val="0"/>
              </a:spcAft>
              <a:buSzPts val="1800"/>
              <a:buChar char="●"/>
            </a:pPr>
            <a:r>
              <a:rPr lang="en" sz="1800"/>
              <a:t>It's an extension of simple linear regression, which only involves one independent variable. </a:t>
            </a:r>
            <a:endParaRPr sz="1800"/>
          </a:p>
          <a:p>
            <a:pPr indent="-342900" lvl="0" marL="457200" rtl="0" algn="l">
              <a:spcBef>
                <a:spcPts val="0"/>
              </a:spcBef>
              <a:spcAft>
                <a:spcPts val="0"/>
              </a:spcAft>
              <a:buSzPts val="1800"/>
              <a:buChar char="●"/>
            </a:pPr>
            <a:r>
              <a:rPr lang="en" sz="1800"/>
              <a:t>MLR tries to  minimize the squared errors between actual and predicted values.</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0"/>
          <p:cNvSpPr txBox="1"/>
          <p:nvPr>
            <p:ph type="title"/>
          </p:nvPr>
        </p:nvSpPr>
        <p:spPr>
          <a:xfrm>
            <a:off x="349525" y="350525"/>
            <a:ext cx="5436900" cy="110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WHY Multiple Linear Regression?</a:t>
            </a:r>
            <a:endParaRPr sz="3000"/>
          </a:p>
        </p:txBody>
      </p:sp>
      <p:sp>
        <p:nvSpPr>
          <p:cNvPr id="275" name="Google Shape;275;p40"/>
          <p:cNvSpPr txBox="1"/>
          <p:nvPr/>
        </p:nvSpPr>
        <p:spPr>
          <a:xfrm>
            <a:off x="280250" y="1459925"/>
            <a:ext cx="5963700" cy="31647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1200"/>
              </a:spcBef>
              <a:spcAft>
                <a:spcPts val="0"/>
              </a:spcAft>
              <a:buClr>
                <a:schemeClr val="dk1"/>
              </a:buClr>
              <a:buSzPts val="1600"/>
              <a:buChar char="●"/>
            </a:pPr>
            <a:r>
              <a:rPr b="1" lang="en" sz="1600">
                <a:solidFill>
                  <a:schemeClr val="dk1"/>
                </a:solidFill>
              </a:rPr>
              <a:t>Multiple Features </a:t>
            </a:r>
            <a:r>
              <a:rPr lang="en" sz="1600">
                <a:solidFill>
                  <a:schemeClr val="dk1"/>
                </a:solidFill>
              </a:rPr>
              <a:t>→ Matches our dataset structure — we use several weather variables like rain, wind, humidity, and sunshine.</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b="1" lang="en" sz="1600">
                <a:solidFill>
                  <a:schemeClr val="dk1"/>
                </a:solidFill>
              </a:rPr>
              <a:t>Numerical Input</a:t>
            </a:r>
            <a:r>
              <a:rPr b="1" lang="en" sz="1600">
                <a:solidFill>
                  <a:schemeClr val="dk1"/>
                </a:solidFill>
              </a:rPr>
              <a:t>s</a:t>
            </a:r>
            <a:r>
              <a:rPr lang="en" sz="1600">
                <a:solidFill>
                  <a:schemeClr val="dk1"/>
                </a:solidFill>
              </a:rPr>
              <a:t> → All features are continuous values, which is ideal for regression models.</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b="1" lang="en" sz="1600">
                <a:solidFill>
                  <a:schemeClr val="dk1"/>
                </a:solidFill>
              </a:rPr>
              <a:t>Single Output</a:t>
            </a:r>
            <a:r>
              <a:rPr lang="en" sz="1600">
                <a:solidFill>
                  <a:schemeClr val="dk1"/>
                </a:solidFill>
              </a:rPr>
              <a:t>→ We are predicting only </a:t>
            </a:r>
            <a:r>
              <a:rPr b="1" lang="en" sz="1600">
                <a:solidFill>
                  <a:schemeClr val="dk1"/>
                </a:solidFill>
              </a:rPr>
              <a:t>one continuous target</a:t>
            </a:r>
            <a:r>
              <a:rPr lang="en" sz="1600">
                <a:solidFill>
                  <a:schemeClr val="dk1"/>
                </a:solidFill>
              </a:rPr>
              <a:t>: </a:t>
            </a:r>
            <a:r>
              <a:rPr b="1" lang="en" sz="1600">
                <a:solidFill>
                  <a:schemeClr val="dk1"/>
                </a:solidFill>
              </a:rPr>
              <a:t>temperature</a:t>
            </a:r>
            <a:r>
              <a:rPr lang="en" sz="1600">
                <a:solidFill>
                  <a:schemeClr val="dk1"/>
                </a:solidFill>
              </a:rPr>
              <a:t>,.</a:t>
            </a:r>
            <a:endParaRPr sz="1600">
              <a:solidFill>
                <a:schemeClr val="dk1"/>
              </a:solidFill>
            </a:endParaRPr>
          </a:p>
          <a:p>
            <a:pPr indent="-330200" lvl="0" marL="457200" rtl="0" algn="l">
              <a:lnSpc>
                <a:spcPct val="115000"/>
              </a:lnSpc>
              <a:spcBef>
                <a:spcPts val="0"/>
              </a:spcBef>
              <a:spcAft>
                <a:spcPts val="0"/>
              </a:spcAft>
              <a:buClr>
                <a:schemeClr val="dk1"/>
              </a:buClr>
              <a:buSzPts val="1600"/>
              <a:buChar char="●"/>
            </a:pPr>
            <a:r>
              <a:rPr b="1" lang="en" sz="1600">
                <a:solidFill>
                  <a:schemeClr val="dk1"/>
                </a:solidFill>
              </a:rPr>
              <a:t>Performs Well on Large Dataset</a:t>
            </a:r>
            <a:r>
              <a:rPr b="1" lang="en" sz="1600">
                <a:solidFill>
                  <a:schemeClr val="dk1"/>
                </a:solidFill>
              </a:rPr>
              <a:t>s</a:t>
            </a:r>
            <a:r>
              <a:rPr lang="en" sz="1600">
                <a:solidFill>
                  <a:schemeClr val="dk1"/>
                </a:solidFill>
              </a:rPr>
              <a:t>→ Efficient, fast to train, and scalable to thousands of records</a:t>
            </a:r>
            <a:endParaRPr sz="1600">
              <a:solidFill>
                <a:schemeClr val="dk1"/>
              </a:solidFill>
            </a:endParaRPr>
          </a:p>
          <a:p>
            <a:pPr indent="0" lvl="0" marL="0" rtl="0" algn="l">
              <a:lnSpc>
                <a:spcPct val="115000"/>
              </a:lnSpc>
              <a:spcBef>
                <a:spcPts val="1200"/>
              </a:spcBef>
              <a:spcAft>
                <a:spcPts val="1500"/>
              </a:spcAft>
              <a:buNone/>
            </a:pPr>
            <a:r>
              <a:t/>
            </a:r>
            <a:endParaRPr sz="18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Quantum Computing Major for College by Slidesgo">
  <a:themeElements>
    <a:clrScheme name="Simple Light">
      <a:dk1>
        <a:srgbClr val="FFFFE9"/>
      </a:dk1>
      <a:lt1>
        <a:srgbClr val="000000"/>
      </a:lt1>
      <a:dk2>
        <a:srgbClr val="D1E6F3"/>
      </a:dk2>
      <a:lt2>
        <a:srgbClr val="E6FFE6"/>
      </a:lt2>
      <a:accent1>
        <a:srgbClr val="BAC8D3"/>
      </a:accent1>
      <a:accent2>
        <a:srgbClr val="FFFFFF"/>
      </a:accent2>
      <a:accent3>
        <a:srgbClr val="FFFFFF"/>
      </a:accent3>
      <a:accent4>
        <a:srgbClr val="FFFFFF"/>
      </a:accent4>
      <a:accent5>
        <a:srgbClr val="FFFFFF"/>
      </a:accent5>
      <a:accent6>
        <a:srgbClr val="FFFFFF"/>
      </a:accent6>
      <a:hlink>
        <a:srgbClr val="FFFFE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